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0" r:id="rId3"/>
    <p:sldId id="257" r:id="rId4"/>
    <p:sldId id="258" r:id="rId5"/>
    <p:sldId id="259" r:id="rId6"/>
    <p:sldId id="261" r:id="rId7"/>
    <p:sldId id="262" r:id="rId8"/>
    <p:sldId id="263" r:id="rId9"/>
    <p:sldId id="264" r:id="rId10"/>
    <p:sldId id="265" r:id="rId11"/>
    <p:sldId id="267"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07905A-E921-41EF-AFCB-8E5873640CAA}">
          <p14:sldIdLst>
            <p14:sldId id="256"/>
            <p14:sldId id="260"/>
            <p14:sldId id="257"/>
            <p14:sldId id="258"/>
            <p14:sldId id="259"/>
            <p14:sldId id="261"/>
            <p14:sldId id="262"/>
            <p14:sldId id="263"/>
          </p14:sldIdLst>
        </p14:section>
        <p14:section name="Untitled Section" id="{93A2E64A-7593-4E71-A3B3-4A2DB4193841}">
          <p14:sldIdLst>
            <p14:sldId id="264"/>
            <p14:sldId id="265"/>
            <p14:sldId id="267"/>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804"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Grebe" userId="e95b2e5f6f0b8d32" providerId="LiveId" clId="{0C0B61D3-23DE-4E2E-81E8-BE2E7D512CA3}"/>
    <pc:docChg chg="custSel addSld modSld modSection">
      <pc:chgData name="J Grebe" userId="e95b2e5f6f0b8d32" providerId="LiveId" clId="{0C0B61D3-23DE-4E2E-81E8-BE2E7D512CA3}" dt="2025-04-03T03:29:32.264" v="65" actId="27636"/>
      <pc:docMkLst>
        <pc:docMk/>
      </pc:docMkLst>
      <pc:sldChg chg="modSp add mod">
        <pc:chgData name="J Grebe" userId="e95b2e5f6f0b8d32" providerId="LiveId" clId="{0C0B61D3-23DE-4E2E-81E8-BE2E7D512CA3}" dt="2025-04-03T03:29:32.264" v="65" actId="27636"/>
        <pc:sldMkLst>
          <pc:docMk/>
          <pc:sldMk cId="2714838257" sldId="267"/>
        </pc:sldMkLst>
        <pc:spChg chg="mod">
          <ac:chgData name="J Grebe" userId="e95b2e5f6f0b8d32" providerId="LiveId" clId="{0C0B61D3-23DE-4E2E-81E8-BE2E7D512CA3}" dt="2025-04-03T03:28:48.439" v="61" actId="20577"/>
          <ac:spMkLst>
            <pc:docMk/>
            <pc:sldMk cId="2714838257" sldId="267"/>
            <ac:spMk id="4" creationId="{D9109C9C-BFE0-566D-DCCA-CA81EF2F6819}"/>
          </ac:spMkLst>
        </pc:spChg>
        <pc:spChg chg="mod">
          <ac:chgData name="J Grebe" userId="e95b2e5f6f0b8d32" providerId="LiveId" clId="{0C0B61D3-23DE-4E2E-81E8-BE2E7D512CA3}" dt="2025-04-03T03:29:32.264" v="65" actId="27636"/>
          <ac:spMkLst>
            <pc:docMk/>
            <pc:sldMk cId="2714838257" sldId="267"/>
            <ac:spMk id="18" creationId="{9BB51E56-6458-8393-7E12-8702ECFE7FDF}"/>
          </ac:spMkLst>
        </pc:spChg>
      </pc:sldChg>
    </pc:docChg>
  </pc:docChgLst>
  <pc:docChgLst>
    <pc:chgData name="J Grebe" userId="e95b2e5f6f0b8d32" providerId="LiveId" clId="{89BF3F34-7292-408A-8268-7858D7AD8693}"/>
    <pc:docChg chg="undo custSel addSld modSld sldOrd addSection modSection">
      <pc:chgData name="J Grebe" userId="e95b2e5f6f0b8d32" providerId="LiveId" clId="{89BF3F34-7292-408A-8268-7858D7AD8693}" dt="2025-03-19T14:50:38.895" v="4079" actId="5793"/>
      <pc:docMkLst>
        <pc:docMk/>
      </pc:docMkLst>
      <pc:sldChg chg="modSp mod">
        <pc:chgData name="J Grebe" userId="e95b2e5f6f0b8d32" providerId="LiveId" clId="{89BF3F34-7292-408A-8268-7858D7AD8693}" dt="2025-03-19T04:05:50.322" v="3218" actId="20577"/>
        <pc:sldMkLst>
          <pc:docMk/>
          <pc:sldMk cId="2231037009" sldId="256"/>
        </pc:sldMkLst>
        <pc:spChg chg="mod">
          <ac:chgData name="J Grebe" userId="e95b2e5f6f0b8d32" providerId="LiveId" clId="{89BF3F34-7292-408A-8268-7858D7AD8693}" dt="2025-03-19T04:05:50.322" v="3218" actId="20577"/>
          <ac:spMkLst>
            <pc:docMk/>
            <pc:sldMk cId="2231037009" sldId="256"/>
            <ac:spMk id="2" creationId="{C269DBFA-4506-F4CF-FC6F-6C519728772F}"/>
          </ac:spMkLst>
        </pc:spChg>
      </pc:sldChg>
      <pc:sldChg chg="modSp mod">
        <pc:chgData name="J Grebe" userId="e95b2e5f6f0b8d32" providerId="LiveId" clId="{89BF3F34-7292-408A-8268-7858D7AD8693}" dt="2025-03-19T01:26:29.897" v="5" actId="20577"/>
        <pc:sldMkLst>
          <pc:docMk/>
          <pc:sldMk cId="2228254212" sldId="257"/>
        </pc:sldMkLst>
        <pc:spChg chg="mod">
          <ac:chgData name="J Grebe" userId="e95b2e5f6f0b8d32" providerId="LiveId" clId="{89BF3F34-7292-408A-8268-7858D7AD8693}" dt="2025-03-19T01:26:29.897" v="5" actId="20577"/>
          <ac:spMkLst>
            <pc:docMk/>
            <pc:sldMk cId="2228254212" sldId="257"/>
            <ac:spMk id="3" creationId="{88A32814-2D69-330A-5256-7C2AFD3C1EE7}"/>
          </ac:spMkLst>
        </pc:spChg>
      </pc:sldChg>
      <pc:sldChg chg="ord">
        <pc:chgData name="J Grebe" userId="e95b2e5f6f0b8d32" providerId="LiveId" clId="{89BF3F34-7292-408A-8268-7858D7AD8693}" dt="2025-03-19T14:42:41.766" v="4024" actId="20578"/>
        <pc:sldMkLst>
          <pc:docMk/>
          <pc:sldMk cId="3170840726" sldId="258"/>
        </pc:sldMkLst>
      </pc:sldChg>
      <pc:sldChg chg="addSp delSp modSp mod setBg">
        <pc:chgData name="J Grebe" userId="e95b2e5f6f0b8d32" providerId="LiveId" clId="{89BF3F34-7292-408A-8268-7858D7AD8693}" dt="2025-03-19T02:09:10.630" v="402" actId="20577"/>
        <pc:sldMkLst>
          <pc:docMk/>
          <pc:sldMk cId="3713120896" sldId="259"/>
        </pc:sldMkLst>
        <pc:spChg chg="mod">
          <ac:chgData name="J Grebe" userId="e95b2e5f6f0b8d32" providerId="LiveId" clId="{89BF3F34-7292-408A-8268-7858D7AD8693}" dt="2025-03-19T02:09:10.630" v="402" actId="20577"/>
          <ac:spMkLst>
            <pc:docMk/>
            <pc:sldMk cId="3713120896" sldId="259"/>
            <ac:spMk id="2" creationId="{5F70A726-8C0D-8209-3899-648A21DC98BD}"/>
          </ac:spMkLst>
        </pc:spChg>
        <pc:spChg chg="add">
          <ac:chgData name="J Grebe" userId="e95b2e5f6f0b8d32" providerId="LiveId" clId="{89BF3F34-7292-408A-8268-7858D7AD8693}" dt="2025-03-19T02:00:05.864" v="268" actId="26606"/>
          <ac:spMkLst>
            <pc:docMk/>
            <pc:sldMk cId="3713120896" sldId="259"/>
            <ac:spMk id="24" creationId="{C4285719-470E-454C-AF62-8323075F1F5B}"/>
          </ac:spMkLst>
        </pc:spChg>
        <pc:spChg chg="add">
          <ac:chgData name="J Grebe" userId="e95b2e5f6f0b8d32" providerId="LiveId" clId="{89BF3F34-7292-408A-8268-7858D7AD8693}" dt="2025-03-19T02:00:05.864" v="268" actId="26606"/>
          <ac:spMkLst>
            <pc:docMk/>
            <pc:sldMk cId="3713120896" sldId="259"/>
            <ac:spMk id="26" creationId="{CD9FE4EF-C4D8-49A0-B2FF-81D8DB7D8A24}"/>
          </ac:spMkLst>
        </pc:spChg>
        <pc:spChg chg="add">
          <ac:chgData name="J Grebe" userId="e95b2e5f6f0b8d32" providerId="LiveId" clId="{89BF3F34-7292-408A-8268-7858D7AD8693}" dt="2025-03-19T02:00:05.864" v="268" actId="26606"/>
          <ac:spMkLst>
            <pc:docMk/>
            <pc:sldMk cId="3713120896" sldId="259"/>
            <ac:spMk id="30" creationId="{D2B78728-A580-49A7-84F9-6EF6F583ADE0}"/>
          </ac:spMkLst>
        </pc:spChg>
        <pc:spChg chg="add">
          <ac:chgData name="J Grebe" userId="e95b2e5f6f0b8d32" providerId="LiveId" clId="{89BF3F34-7292-408A-8268-7858D7AD8693}" dt="2025-03-19T02:00:05.864" v="268" actId="26606"/>
          <ac:spMkLst>
            <pc:docMk/>
            <pc:sldMk cId="3713120896" sldId="259"/>
            <ac:spMk id="32" creationId="{38FAA1A1-D861-433F-88FA-1E9D6FD31D11}"/>
          </ac:spMkLst>
        </pc:spChg>
        <pc:spChg chg="add">
          <ac:chgData name="J Grebe" userId="e95b2e5f6f0b8d32" providerId="LiveId" clId="{89BF3F34-7292-408A-8268-7858D7AD8693}" dt="2025-03-19T02:00:05.864" v="268" actId="26606"/>
          <ac:spMkLst>
            <pc:docMk/>
            <pc:sldMk cId="3713120896" sldId="259"/>
            <ac:spMk id="34" creationId="{8D71EDA1-87BF-4D5D-AB79-F346FD19278A}"/>
          </ac:spMkLst>
        </pc:spChg>
        <pc:picChg chg="add mod">
          <ac:chgData name="J Grebe" userId="e95b2e5f6f0b8d32" providerId="LiveId" clId="{89BF3F34-7292-408A-8268-7858D7AD8693}" dt="2025-03-19T02:08:40.358" v="347" actId="1076"/>
          <ac:picMkLst>
            <pc:docMk/>
            <pc:sldMk cId="3713120896" sldId="259"/>
            <ac:picMk id="6" creationId="{A011164D-3E7B-37A4-2E9B-CCC5FF5A8D02}"/>
          </ac:picMkLst>
        </pc:picChg>
      </pc:sldChg>
      <pc:sldChg chg="addSp delSp modSp new mod ord modClrScheme chgLayout">
        <pc:chgData name="J Grebe" userId="e95b2e5f6f0b8d32" providerId="LiveId" clId="{89BF3F34-7292-408A-8268-7858D7AD8693}" dt="2025-03-19T01:52:09.080" v="260"/>
        <pc:sldMkLst>
          <pc:docMk/>
          <pc:sldMk cId="696138810" sldId="260"/>
        </pc:sldMkLst>
        <pc:spChg chg="add mod ord">
          <ac:chgData name="J Grebe" userId="e95b2e5f6f0b8d32" providerId="LiveId" clId="{89BF3F34-7292-408A-8268-7858D7AD8693}" dt="2025-03-19T01:45:57.698" v="11" actId="700"/>
          <ac:spMkLst>
            <pc:docMk/>
            <pc:sldMk cId="696138810" sldId="260"/>
            <ac:spMk id="6" creationId="{1FDD5CD2-CB1C-310E-3A57-D104CC4FD2F7}"/>
          </ac:spMkLst>
        </pc:spChg>
        <pc:spChg chg="add mod ord">
          <ac:chgData name="J Grebe" userId="e95b2e5f6f0b8d32" providerId="LiveId" clId="{89BF3F34-7292-408A-8268-7858D7AD8693}" dt="2025-03-19T01:50:45.128" v="256" actId="14100"/>
          <ac:spMkLst>
            <pc:docMk/>
            <pc:sldMk cId="696138810" sldId="260"/>
            <ac:spMk id="7" creationId="{9C736871-6EFA-7E58-C508-DF9BAF3E706F}"/>
          </ac:spMkLst>
        </pc:spChg>
        <pc:picChg chg="add mod ord">
          <ac:chgData name="J Grebe" userId="e95b2e5f6f0b8d32" providerId="LiveId" clId="{89BF3F34-7292-408A-8268-7858D7AD8693}" dt="2025-03-19T01:50:37.505" v="255" actId="1076"/>
          <ac:picMkLst>
            <pc:docMk/>
            <pc:sldMk cId="696138810" sldId="260"/>
            <ac:picMk id="5" creationId="{F5B36D7D-5170-FB42-23CC-AEBB0BD2A781}"/>
          </ac:picMkLst>
        </pc:picChg>
      </pc:sldChg>
      <pc:sldChg chg="addSp modSp new mod setBg">
        <pc:chgData name="J Grebe" userId="e95b2e5f6f0b8d32" providerId="LiveId" clId="{89BF3F34-7292-408A-8268-7858D7AD8693}" dt="2025-03-19T03:13:29.263" v="839" actId="1076"/>
        <pc:sldMkLst>
          <pc:docMk/>
          <pc:sldMk cId="3184581244" sldId="261"/>
        </pc:sldMkLst>
        <pc:spChg chg="mod">
          <ac:chgData name="J Grebe" userId="e95b2e5f6f0b8d32" providerId="LiveId" clId="{89BF3F34-7292-408A-8268-7858D7AD8693}" dt="2025-03-19T02:24:39.923" v="495" actId="20577"/>
          <ac:spMkLst>
            <pc:docMk/>
            <pc:sldMk cId="3184581244" sldId="261"/>
            <ac:spMk id="2" creationId="{264975AB-D3D8-78B9-84A7-47E5362C5109}"/>
          </ac:spMkLst>
        </pc:spChg>
        <pc:spChg chg="mod ord">
          <ac:chgData name="J Grebe" userId="e95b2e5f6f0b8d32" providerId="LiveId" clId="{89BF3F34-7292-408A-8268-7858D7AD8693}" dt="2025-03-19T02:24:00.770" v="488" actId="404"/>
          <ac:spMkLst>
            <pc:docMk/>
            <pc:sldMk cId="3184581244" sldId="261"/>
            <ac:spMk id="3" creationId="{29D47C24-AD05-D213-CA85-60EB4E97958D}"/>
          </ac:spMkLst>
        </pc:spChg>
        <pc:spChg chg="add">
          <ac:chgData name="J Grebe" userId="e95b2e5f6f0b8d32" providerId="LiveId" clId="{89BF3F34-7292-408A-8268-7858D7AD8693}" dt="2025-03-19T02:23:29.114" v="480" actId="26606"/>
          <ac:spMkLst>
            <pc:docMk/>
            <pc:sldMk cId="3184581244" sldId="261"/>
            <ac:spMk id="11" creationId="{114C78B5-EC6B-4A39-8860-705100867457}"/>
          </ac:spMkLst>
        </pc:spChg>
        <pc:grpChg chg="add">
          <ac:chgData name="J Grebe" userId="e95b2e5f6f0b8d32" providerId="LiveId" clId="{89BF3F34-7292-408A-8268-7858D7AD8693}" dt="2025-03-19T02:23:29.114" v="480" actId="26606"/>
          <ac:grpSpMkLst>
            <pc:docMk/>
            <pc:sldMk cId="3184581244" sldId="261"/>
            <ac:grpSpMk id="13" creationId="{A50943B0-FDF7-4C2C-B784-9208C945A8C3}"/>
          </ac:grpSpMkLst>
        </pc:grpChg>
        <pc:picChg chg="add mod">
          <ac:chgData name="J Grebe" userId="e95b2e5f6f0b8d32" providerId="LiveId" clId="{89BF3F34-7292-408A-8268-7858D7AD8693}" dt="2025-03-19T02:23:41.805" v="482" actId="1076"/>
          <ac:picMkLst>
            <pc:docMk/>
            <pc:sldMk cId="3184581244" sldId="261"/>
            <ac:picMk id="4" creationId="{EDCB94FF-BDBA-C42D-F95C-CF70509161E9}"/>
          </ac:picMkLst>
        </pc:picChg>
        <pc:picChg chg="add mod ord">
          <ac:chgData name="J Grebe" userId="e95b2e5f6f0b8d32" providerId="LiveId" clId="{89BF3F34-7292-408A-8268-7858D7AD8693}" dt="2025-03-19T02:23:29.114" v="480" actId="26606"/>
          <ac:picMkLst>
            <pc:docMk/>
            <pc:sldMk cId="3184581244" sldId="261"/>
            <ac:picMk id="5" creationId="{4F498D6D-C80E-15BE-2027-C98CCE5706CD}"/>
          </ac:picMkLst>
        </pc:picChg>
        <pc:picChg chg="add mod">
          <ac:chgData name="J Grebe" userId="e95b2e5f6f0b8d32" providerId="LiveId" clId="{89BF3F34-7292-408A-8268-7858D7AD8693}" dt="2025-03-19T02:23:47.345" v="483" actId="1076"/>
          <ac:picMkLst>
            <pc:docMk/>
            <pc:sldMk cId="3184581244" sldId="261"/>
            <ac:picMk id="6" creationId="{5CC233EF-8B95-3533-B2DC-47E90F5F31B8}"/>
          </ac:picMkLst>
        </pc:picChg>
        <pc:picChg chg="add mod">
          <ac:chgData name="J Grebe" userId="e95b2e5f6f0b8d32" providerId="LiveId" clId="{89BF3F34-7292-408A-8268-7858D7AD8693}" dt="2025-03-19T03:13:29.263" v="839" actId="1076"/>
          <ac:picMkLst>
            <pc:docMk/>
            <pc:sldMk cId="3184581244" sldId="261"/>
            <ac:picMk id="7" creationId="{EC823C47-2A3D-F11A-1373-E9204AD8E871}"/>
          </ac:picMkLst>
        </pc:picChg>
      </pc:sldChg>
      <pc:sldChg chg="addSp delSp modSp new mod setBg">
        <pc:chgData name="J Grebe" userId="e95b2e5f6f0b8d32" providerId="LiveId" clId="{89BF3F34-7292-408A-8268-7858D7AD8693}" dt="2025-03-19T03:45:11.879" v="2105" actId="20577"/>
        <pc:sldMkLst>
          <pc:docMk/>
          <pc:sldMk cId="2665648987" sldId="262"/>
        </pc:sldMkLst>
        <pc:spChg chg="mod ord">
          <ac:chgData name="J Grebe" userId="e95b2e5f6f0b8d32" providerId="LiveId" clId="{89BF3F34-7292-408A-8268-7858D7AD8693}" dt="2025-03-19T03:07:50.078" v="816" actId="26606"/>
          <ac:spMkLst>
            <pc:docMk/>
            <pc:sldMk cId="2665648987" sldId="262"/>
            <ac:spMk id="2" creationId="{184BF7BC-721E-0DCB-98CE-25A74D47ACC4}"/>
          </ac:spMkLst>
        </pc:spChg>
        <pc:spChg chg="add mod">
          <ac:chgData name="J Grebe" userId="e95b2e5f6f0b8d32" providerId="LiveId" clId="{89BF3F34-7292-408A-8268-7858D7AD8693}" dt="2025-03-19T03:45:11.879" v="2105" actId="20577"/>
          <ac:spMkLst>
            <pc:docMk/>
            <pc:sldMk cId="2665648987" sldId="262"/>
            <ac:spMk id="42" creationId="{6A037935-F973-D6A0-18BC-0400D1E97507}"/>
          </ac:spMkLst>
        </pc:spChg>
        <pc:spChg chg="add">
          <ac:chgData name="J Grebe" userId="e95b2e5f6f0b8d32" providerId="LiveId" clId="{89BF3F34-7292-408A-8268-7858D7AD8693}" dt="2025-03-19T03:07:50.078" v="816" actId="26606"/>
          <ac:spMkLst>
            <pc:docMk/>
            <pc:sldMk cId="2665648987" sldId="262"/>
            <ac:spMk id="47" creationId="{114C78B5-EC6B-4A39-8860-705100867457}"/>
          </ac:spMkLst>
        </pc:spChg>
        <pc:picChg chg="add mod ord modCrop">
          <ac:chgData name="J Grebe" userId="e95b2e5f6f0b8d32" providerId="LiveId" clId="{89BF3F34-7292-408A-8268-7858D7AD8693}" dt="2025-03-19T03:08:36.131" v="825" actId="1076"/>
          <ac:picMkLst>
            <pc:docMk/>
            <pc:sldMk cId="2665648987" sldId="262"/>
            <ac:picMk id="7" creationId="{2A63D6B1-45BA-F1CA-6214-598C3884FFC7}"/>
          </ac:picMkLst>
        </pc:picChg>
        <pc:picChg chg="add mod ord">
          <ac:chgData name="J Grebe" userId="e95b2e5f6f0b8d32" providerId="LiveId" clId="{89BF3F34-7292-408A-8268-7858D7AD8693}" dt="2025-03-19T03:08:43.325" v="826" actId="14100"/>
          <ac:picMkLst>
            <pc:docMk/>
            <pc:sldMk cId="2665648987" sldId="262"/>
            <ac:picMk id="21" creationId="{20C79A92-ABE5-9162-8EAB-7F04E371730E}"/>
          </ac:picMkLst>
        </pc:picChg>
        <pc:picChg chg="add mod">
          <ac:chgData name="J Grebe" userId="e95b2e5f6f0b8d32" providerId="LiveId" clId="{89BF3F34-7292-408A-8268-7858D7AD8693}" dt="2025-03-19T03:07:50.078" v="816" actId="26606"/>
          <ac:picMkLst>
            <pc:docMk/>
            <pc:sldMk cId="2665648987" sldId="262"/>
            <ac:picMk id="22" creationId="{ED31819C-914E-3B25-B070-76339FDEC674}"/>
          </ac:picMkLst>
        </pc:picChg>
      </pc:sldChg>
      <pc:sldChg chg="addSp delSp modSp new mod setBg">
        <pc:chgData name="J Grebe" userId="e95b2e5f6f0b8d32" providerId="LiveId" clId="{89BF3F34-7292-408A-8268-7858D7AD8693}" dt="2025-03-19T03:26:03.741" v="1487" actId="1076"/>
        <pc:sldMkLst>
          <pc:docMk/>
          <pc:sldMk cId="2933953280" sldId="263"/>
        </pc:sldMkLst>
        <pc:spChg chg="mod ord">
          <ac:chgData name="J Grebe" userId="e95b2e5f6f0b8d32" providerId="LiveId" clId="{89BF3F34-7292-408A-8268-7858D7AD8693}" dt="2025-03-19T03:26:03.741" v="1487" actId="1076"/>
          <ac:spMkLst>
            <pc:docMk/>
            <pc:sldMk cId="2933953280" sldId="263"/>
            <ac:spMk id="2" creationId="{45939BFB-4827-636A-7791-A3408D2D1DA8}"/>
          </ac:spMkLst>
        </pc:spChg>
        <pc:spChg chg="add mod">
          <ac:chgData name="J Grebe" userId="e95b2e5f6f0b8d32" providerId="LiveId" clId="{89BF3F34-7292-408A-8268-7858D7AD8693}" dt="2025-03-19T03:25:34.832" v="1485" actId="20577"/>
          <ac:spMkLst>
            <pc:docMk/>
            <pc:sldMk cId="2933953280" sldId="263"/>
            <ac:spMk id="13" creationId="{88ABE41B-EBBE-83EE-7E85-B3E445A5631F}"/>
          </ac:spMkLst>
        </pc:spChg>
        <pc:spChg chg="add">
          <ac:chgData name="J Grebe" userId="e95b2e5f6f0b8d32" providerId="LiveId" clId="{89BF3F34-7292-408A-8268-7858D7AD8693}" dt="2025-03-19T03:14:40.262" v="845" actId="26606"/>
          <ac:spMkLst>
            <pc:docMk/>
            <pc:sldMk cId="2933953280" sldId="263"/>
            <ac:spMk id="16" creationId="{B3F59054-3394-4D87-8BD0-A28DCD47F1BC}"/>
          </ac:spMkLst>
        </pc:spChg>
        <pc:spChg chg="add">
          <ac:chgData name="J Grebe" userId="e95b2e5f6f0b8d32" providerId="LiveId" clId="{89BF3F34-7292-408A-8268-7858D7AD8693}" dt="2025-03-19T03:14:40.262" v="845" actId="26606"/>
          <ac:spMkLst>
            <pc:docMk/>
            <pc:sldMk cId="2933953280" sldId="263"/>
            <ac:spMk id="18" creationId="{2FE0ABA9-CAF1-4816-837D-5F28AAA08E0A}"/>
          </ac:spMkLst>
        </pc:spChg>
        <pc:spChg chg="add">
          <ac:chgData name="J Grebe" userId="e95b2e5f6f0b8d32" providerId="LiveId" clId="{89BF3F34-7292-408A-8268-7858D7AD8693}" dt="2025-03-19T03:14:40.262" v="845" actId="26606"/>
          <ac:spMkLst>
            <pc:docMk/>
            <pc:sldMk cId="2933953280" sldId="263"/>
            <ac:spMk id="20" creationId="{BC8B9C14-70F0-4F42-85FF-0DD3D5A585A5}"/>
          </ac:spMkLst>
        </pc:spChg>
        <pc:spChg chg="add">
          <ac:chgData name="J Grebe" userId="e95b2e5f6f0b8d32" providerId="LiveId" clId="{89BF3F34-7292-408A-8268-7858D7AD8693}" dt="2025-03-19T03:14:40.262" v="845" actId="26606"/>
          <ac:spMkLst>
            <pc:docMk/>
            <pc:sldMk cId="2933953280" sldId="263"/>
            <ac:spMk id="22" creationId="{98DE6C44-43F8-4DE4-AB81-66853FFEA09A}"/>
          </ac:spMkLst>
        </pc:spChg>
        <pc:spChg chg="add">
          <ac:chgData name="J Grebe" userId="e95b2e5f6f0b8d32" providerId="LiveId" clId="{89BF3F34-7292-408A-8268-7858D7AD8693}" dt="2025-03-19T03:14:40.262" v="845" actId="26606"/>
          <ac:spMkLst>
            <pc:docMk/>
            <pc:sldMk cId="2933953280" sldId="263"/>
            <ac:spMk id="24" creationId="{2409529B-9B56-4F10-BE4D-F934DB89E57E}"/>
          </ac:spMkLst>
        </pc:spChg>
        <pc:picChg chg="add mod ord modCrop">
          <ac:chgData name="J Grebe" userId="e95b2e5f6f0b8d32" providerId="LiveId" clId="{89BF3F34-7292-408A-8268-7858D7AD8693}" dt="2025-03-19T03:14:40.262" v="845" actId="26606"/>
          <ac:picMkLst>
            <pc:docMk/>
            <pc:sldMk cId="2933953280" sldId="263"/>
            <ac:picMk id="5" creationId="{9E966A9F-6B5C-AB32-0F0C-EE770A14CCC9}"/>
          </ac:picMkLst>
        </pc:picChg>
        <pc:picChg chg="add mod">
          <ac:chgData name="J Grebe" userId="e95b2e5f6f0b8d32" providerId="LiveId" clId="{89BF3F34-7292-408A-8268-7858D7AD8693}" dt="2025-03-19T03:14:40.262" v="845" actId="26606"/>
          <ac:picMkLst>
            <pc:docMk/>
            <pc:sldMk cId="2933953280" sldId="263"/>
            <ac:picMk id="7" creationId="{95A29EC3-032E-8726-5100-9D1181B6DC29}"/>
          </ac:picMkLst>
        </pc:picChg>
        <pc:picChg chg="add mod">
          <ac:chgData name="J Grebe" userId="e95b2e5f6f0b8d32" providerId="LiveId" clId="{89BF3F34-7292-408A-8268-7858D7AD8693}" dt="2025-03-19T03:14:40.262" v="845" actId="26606"/>
          <ac:picMkLst>
            <pc:docMk/>
            <pc:sldMk cId="2933953280" sldId="263"/>
            <ac:picMk id="9" creationId="{E6B1161C-BF34-4593-4EA9-7E4E587C14F3}"/>
          </ac:picMkLst>
        </pc:picChg>
      </pc:sldChg>
      <pc:sldChg chg="addSp delSp modSp new mod setBg">
        <pc:chgData name="J Grebe" userId="e95b2e5f6f0b8d32" providerId="LiveId" clId="{89BF3F34-7292-408A-8268-7858D7AD8693}" dt="2025-03-19T04:22:05.991" v="4021" actId="20577"/>
        <pc:sldMkLst>
          <pc:docMk/>
          <pc:sldMk cId="3572220842" sldId="264"/>
        </pc:sldMkLst>
        <pc:spChg chg="mod">
          <ac:chgData name="J Grebe" userId="e95b2e5f6f0b8d32" providerId="LiveId" clId="{89BF3F34-7292-408A-8268-7858D7AD8693}" dt="2025-03-19T04:12:19.337" v="3227" actId="26606"/>
          <ac:spMkLst>
            <pc:docMk/>
            <pc:sldMk cId="3572220842" sldId="264"/>
            <ac:spMk id="2" creationId="{A48A5B5E-EC28-F345-5993-4F49F6344D42}"/>
          </ac:spMkLst>
        </pc:spChg>
        <pc:spChg chg="add mod ord">
          <ac:chgData name="J Grebe" userId="e95b2e5f6f0b8d32" providerId="LiveId" clId="{89BF3F34-7292-408A-8268-7858D7AD8693}" dt="2025-03-19T04:22:05.991" v="4021" actId="20577"/>
          <ac:spMkLst>
            <pc:docMk/>
            <pc:sldMk cId="3572220842" sldId="264"/>
            <ac:spMk id="11" creationId="{9A160845-FD2B-20DE-A8FB-84FACE741179}"/>
          </ac:spMkLst>
        </pc:spChg>
        <pc:spChg chg="add">
          <ac:chgData name="J Grebe" userId="e95b2e5f6f0b8d32" providerId="LiveId" clId="{89BF3F34-7292-408A-8268-7858D7AD8693}" dt="2025-03-19T04:12:19.364" v="3228" actId="26606"/>
          <ac:spMkLst>
            <pc:docMk/>
            <pc:sldMk cId="3572220842" sldId="264"/>
            <ac:spMk id="31" creationId="{4335D5A6-AB7A-4677-8D44-034515D66C4B}"/>
          </ac:spMkLst>
        </pc:spChg>
        <pc:spChg chg="add">
          <ac:chgData name="J Grebe" userId="e95b2e5f6f0b8d32" providerId="LiveId" clId="{89BF3F34-7292-408A-8268-7858D7AD8693}" dt="2025-03-19T04:12:19.364" v="3228" actId="26606"/>
          <ac:spMkLst>
            <pc:docMk/>
            <pc:sldMk cId="3572220842" sldId="264"/>
            <ac:spMk id="32" creationId="{7BC3FCA0-6855-447A-BD0C-80410E313366}"/>
          </ac:spMkLst>
        </pc:spChg>
        <pc:spChg chg="add">
          <ac:chgData name="J Grebe" userId="e95b2e5f6f0b8d32" providerId="LiveId" clId="{89BF3F34-7292-408A-8268-7858D7AD8693}" dt="2025-03-19T04:12:19.364" v="3228" actId="26606"/>
          <ac:spMkLst>
            <pc:docMk/>
            <pc:sldMk cId="3572220842" sldId="264"/>
            <ac:spMk id="33" creationId="{0BB19363-8354-4E75-A15C-A08F755171F6}"/>
          </ac:spMkLst>
        </pc:spChg>
        <pc:spChg chg="add">
          <ac:chgData name="J Grebe" userId="e95b2e5f6f0b8d32" providerId="LiveId" clId="{89BF3F34-7292-408A-8268-7858D7AD8693}" dt="2025-03-19T04:12:19.364" v="3228" actId="26606"/>
          <ac:spMkLst>
            <pc:docMk/>
            <pc:sldMk cId="3572220842" sldId="264"/>
            <ac:spMk id="34" creationId="{90464369-70FA-42AF-948F-80664CA7BFE5}"/>
          </ac:spMkLst>
        </pc:spChg>
        <pc:spChg chg="add">
          <ac:chgData name="J Grebe" userId="e95b2e5f6f0b8d32" providerId="LiveId" clId="{89BF3F34-7292-408A-8268-7858D7AD8693}" dt="2025-03-19T04:12:19.364" v="3228" actId="26606"/>
          <ac:spMkLst>
            <pc:docMk/>
            <pc:sldMk cId="3572220842" sldId="264"/>
            <ac:spMk id="35" creationId="{A648176E-454C-437C-B0FC-9B82FCF32B24}"/>
          </ac:spMkLst>
        </pc:spChg>
        <pc:spChg chg="add">
          <ac:chgData name="J Grebe" userId="e95b2e5f6f0b8d32" providerId="LiveId" clId="{89BF3F34-7292-408A-8268-7858D7AD8693}" dt="2025-03-19T04:12:19.364" v="3228" actId="26606"/>
          <ac:spMkLst>
            <pc:docMk/>
            <pc:sldMk cId="3572220842" sldId="264"/>
            <ac:spMk id="36" creationId="{CC552A98-EF7D-4D42-AB69-066B786AB55B}"/>
          </ac:spMkLst>
        </pc:spChg>
        <pc:picChg chg="add mod ord">
          <ac:chgData name="J Grebe" userId="e95b2e5f6f0b8d32" providerId="LiveId" clId="{89BF3F34-7292-408A-8268-7858D7AD8693}" dt="2025-03-19T04:12:19.337" v="3227" actId="26606"/>
          <ac:picMkLst>
            <pc:docMk/>
            <pc:sldMk cId="3572220842" sldId="264"/>
            <ac:picMk id="6" creationId="{4DBAF2BF-79AD-3FE5-05A0-806F322B7417}"/>
          </ac:picMkLst>
        </pc:picChg>
        <pc:picChg chg="add mod ord">
          <ac:chgData name="J Grebe" userId="e95b2e5f6f0b8d32" providerId="LiveId" clId="{89BF3F34-7292-408A-8268-7858D7AD8693}" dt="2025-03-19T04:12:07.869" v="3225" actId="26606"/>
          <ac:picMkLst>
            <pc:docMk/>
            <pc:sldMk cId="3572220842" sldId="264"/>
            <ac:picMk id="7" creationId="{3976B4B2-236F-9AA4-AA6C-2BAF76AB9632}"/>
          </ac:picMkLst>
        </pc:picChg>
        <pc:picChg chg="add mod">
          <ac:chgData name="J Grebe" userId="e95b2e5f6f0b8d32" providerId="LiveId" clId="{89BF3F34-7292-408A-8268-7858D7AD8693}" dt="2025-03-19T04:12:19.337" v="3227" actId="26606"/>
          <ac:picMkLst>
            <pc:docMk/>
            <pc:sldMk cId="3572220842" sldId="264"/>
            <ac:picMk id="9" creationId="{DA6D2522-03EF-6CB0-81F8-596188EE9BA6}"/>
          </ac:picMkLst>
        </pc:picChg>
      </pc:sldChg>
      <pc:sldChg chg="addSp delSp modSp new mod setBg modClrScheme setClrOvrMap chgLayout">
        <pc:chgData name="J Grebe" userId="e95b2e5f6f0b8d32" providerId="LiveId" clId="{89BF3F34-7292-408A-8268-7858D7AD8693}" dt="2025-03-19T04:03:36.047" v="3171" actId="14100"/>
        <pc:sldMkLst>
          <pc:docMk/>
          <pc:sldMk cId="2616336813" sldId="265"/>
        </pc:sldMkLst>
        <pc:spChg chg="add mod ord">
          <ac:chgData name="J Grebe" userId="e95b2e5f6f0b8d32" providerId="LiveId" clId="{89BF3F34-7292-408A-8268-7858D7AD8693}" dt="2025-03-19T03:48:13.899" v="2265" actId="20577"/>
          <ac:spMkLst>
            <pc:docMk/>
            <pc:sldMk cId="2616336813" sldId="265"/>
            <ac:spMk id="4" creationId="{1F9D938B-69A6-6929-2C42-2B06D6690B1D}"/>
          </ac:spMkLst>
        </pc:spChg>
        <pc:spChg chg="add mod">
          <ac:chgData name="J Grebe" userId="e95b2e5f6f0b8d32" providerId="LiveId" clId="{89BF3F34-7292-408A-8268-7858D7AD8693}" dt="2025-03-19T04:01:31.903" v="3170" actId="20577"/>
          <ac:spMkLst>
            <pc:docMk/>
            <pc:sldMk cId="2616336813" sldId="265"/>
            <ac:spMk id="18" creationId="{F1AE32F0-7F21-200E-A03E-0DDFCF13823C}"/>
          </ac:spMkLst>
        </pc:spChg>
        <pc:spChg chg="add">
          <ac:chgData name="J Grebe" userId="e95b2e5f6f0b8d32" providerId="LiveId" clId="{89BF3F34-7292-408A-8268-7858D7AD8693}" dt="2025-03-19T03:39:13.562" v="1756" actId="26606"/>
          <ac:spMkLst>
            <pc:docMk/>
            <pc:sldMk cId="2616336813" sldId="265"/>
            <ac:spMk id="21" creationId="{0EFD753D-6A49-46DD-9E82-AA6E2C62B461}"/>
          </ac:spMkLst>
        </pc:spChg>
        <pc:spChg chg="add">
          <ac:chgData name="J Grebe" userId="e95b2e5f6f0b8d32" providerId="LiveId" clId="{89BF3F34-7292-408A-8268-7858D7AD8693}" dt="2025-03-19T03:39:13.562" v="1756" actId="26606"/>
          <ac:spMkLst>
            <pc:docMk/>
            <pc:sldMk cId="2616336813" sldId="265"/>
            <ac:spMk id="23" creationId="{138A5824-1F4A-4EE7-BC13-5BB48FC0809B}"/>
          </ac:spMkLst>
        </pc:spChg>
        <pc:spChg chg="add">
          <ac:chgData name="J Grebe" userId="e95b2e5f6f0b8d32" providerId="LiveId" clId="{89BF3F34-7292-408A-8268-7858D7AD8693}" dt="2025-03-19T03:39:13.562" v="1756" actId="26606"/>
          <ac:spMkLst>
            <pc:docMk/>
            <pc:sldMk cId="2616336813" sldId="265"/>
            <ac:spMk id="25" creationId="{0F8BFD3B-29FB-4A95-BB51-220F8A6C5746}"/>
          </ac:spMkLst>
        </pc:spChg>
        <pc:picChg chg="add mod">
          <ac:chgData name="J Grebe" userId="e95b2e5f6f0b8d32" providerId="LiveId" clId="{89BF3F34-7292-408A-8268-7858D7AD8693}" dt="2025-03-19T03:39:13.562" v="1756" actId="26606"/>
          <ac:picMkLst>
            <pc:docMk/>
            <pc:sldMk cId="2616336813" sldId="265"/>
            <ac:picMk id="7" creationId="{75804030-CBC9-3F07-C1A6-427C15D27D45}"/>
          </ac:picMkLst>
        </pc:picChg>
        <pc:picChg chg="add mod ord">
          <ac:chgData name="J Grebe" userId="e95b2e5f6f0b8d32" providerId="LiveId" clId="{89BF3F34-7292-408A-8268-7858D7AD8693}" dt="2025-03-19T03:52:09.928" v="2271" actId="14100"/>
          <ac:picMkLst>
            <pc:docMk/>
            <pc:sldMk cId="2616336813" sldId="265"/>
            <ac:picMk id="8" creationId="{443D5098-D551-0E7B-34E8-99CD25494854}"/>
          </ac:picMkLst>
        </pc:picChg>
        <pc:picChg chg="add mod ord modCrop">
          <ac:chgData name="J Grebe" userId="e95b2e5f6f0b8d32" providerId="LiveId" clId="{89BF3F34-7292-408A-8268-7858D7AD8693}" dt="2025-03-19T03:39:13.562" v="1756" actId="26606"/>
          <ac:picMkLst>
            <pc:docMk/>
            <pc:sldMk cId="2616336813" sldId="265"/>
            <ac:picMk id="10" creationId="{4ADE8068-4B3C-6DBD-1469-D7C7209ECEDF}"/>
          </ac:picMkLst>
        </pc:picChg>
        <pc:picChg chg="add mod modCrop">
          <ac:chgData name="J Grebe" userId="e95b2e5f6f0b8d32" providerId="LiveId" clId="{89BF3F34-7292-408A-8268-7858D7AD8693}" dt="2025-03-19T03:39:13.562" v="1756" actId="26606"/>
          <ac:picMkLst>
            <pc:docMk/>
            <pc:sldMk cId="2616336813" sldId="265"/>
            <ac:picMk id="14" creationId="{2574DFB1-8853-086B-CEC0-840B0B8CDA29}"/>
          </ac:picMkLst>
        </pc:picChg>
        <pc:picChg chg="add mod modCrop">
          <ac:chgData name="J Grebe" userId="e95b2e5f6f0b8d32" providerId="LiveId" clId="{89BF3F34-7292-408A-8268-7858D7AD8693}" dt="2025-03-19T04:03:36.047" v="3171" actId="14100"/>
          <ac:picMkLst>
            <pc:docMk/>
            <pc:sldMk cId="2616336813" sldId="265"/>
            <ac:picMk id="15" creationId="{17ECE241-B1FD-611F-A2D2-43F9E65332BA}"/>
          </ac:picMkLst>
        </pc:picChg>
      </pc:sldChg>
      <pc:sldChg chg="addSp delSp modSp new mod">
        <pc:chgData name="J Grebe" userId="e95b2e5f6f0b8d32" providerId="LiveId" clId="{89BF3F34-7292-408A-8268-7858D7AD8693}" dt="2025-03-19T14:50:38.895" v="4079" actId="5793"/>
        <pc:sldMkLst>
          <pc:docMk/>
          <pc:sldMk cId="2831432927" sldId="266"/>
        </pc:sldMkLst>
        <pc:spChg chg="mod">
          <ac:chgData name="J Grebe" userId="e95b2e5f6f0b8d32" providerId="LiveId" clId="{89BF3F34-7292-408A-8268-7858D7AD8693}" dt="2025-03-19T14:50:38.895" v="4079" actId="5793"/>
          <ac:spMkLst>
            <pc:docMk/>
            <pc:sldMk cId="2831432927" sldId="266"/>
            <ac:spMk id="2" creationId="{D6CFD2A4-003E-90B7-3F09-01E65952EDE0}"/>
          </ac:spMkLst>
        </pc:spChg>
        <pc:picChg chg="add mod">
          <ac:chgData name="J Grebe" userId="e95b2e5f6f0b8d32" providerId="LiveId" clId="{89BF3F34-7292-408A-8268-7858D7AD8693}" dt="2025-03-19T14:48:13.757" v="4026"/>
          <ac:picMkLst>
            <pc:docMk/>
            <pc:sldMk cId="2831432927" sldId="266"/>
            <ac:picMk id="5" creationId="{624056A0-E4D1-381E-3C80-4CDA1212BB8A}"/>
          </ac:picMkLst>
        </pc:picChg>
        <pc:picChg chg="add mod">
          <ac:chgData name="J Grebe" userId="e95b2e5f6f0b8d32" providerId="LiveId" clId="{89BF3F34-7292-408A-8268-7858D7AD8693}" dt="2025-03-19T14:49:56.327" v="4028" actId="1076"/>
          <ac:picMkLst>
            <pc:docMk/>
            <pc:sldMk cId="2831432927" sldId="266"/>
            <ac:picMk id="6" creationId="{6478134B-DADC-D2EF-AE0C-AF6262D1DC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D86BD-FC3A-41AC-99DC-1E157D378FCD}"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CBCDFF-9095-41A2-9A5E-321EB4BB3B57}" type="slidenum">
              <a:rPr lang="en-US" smtClean="0"/>
              <a:t>‹#›</a:t>
            </a:fld>
            <a:endParaRPr lang="en-US"/>
          </a:p>
        </p:txBody>
      </p:sp>
    </p:spTree>
    <p:extLst>
      <p:ext uri="{BB962C8B-B14F-4D97-AF65-F5344CB8AC3E}">
        <p14:creationId xmlns:p14="http://schemas.microsoft.com/office/powerpoint/2010/main" val="361426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CBCDFF-9095-41A2-9A5E-321EB4BB3B57}" type="slidenum">
              <a:rPr lang="en-US" smtClean="0"/>
              <a:t>6</a:t>
            </a:fld>
            <a:endParaRPr lang="en-US"/>
          </a:p>
        </p:txBody>
      </p:sp>
    </p:spTree>
    <p:extLst>
      <p:ext uri="{BB962C8B-B14F-4D97-AF65-F5344CB8AC3E}">
        <p14:creationId xmlns:p14="http://schemas.microsoft.com/office/powerpoint/2010/main" val="2455149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2266-08C4-3056-99D8-A88A0FAF58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245826-D850-1BB8-E218-4E103E5ED0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B3A62-0FA9-B287-DB75-A8175C15C195}"/>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E57E52F0-8A57-50D9-2CBA-2B16449A1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58E89-580D-E569-1AFB-0F229DC45FC1}"/>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138410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69A8-7266-06C5-CC97-FBB4D4536D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DADCA-2662-13F8-7875-A12F4439B8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6AA6D-5B8B-368D-4744-E01985F6ABC4}"/>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F8F000B5-E1A6-361F-13DA-F87B54EFC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858AE-F8EA-5181-30EF-01C61A6BAB4F}"/>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2989427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03ED2B-2822-C982-FF58-6DFFC42AA8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5A36D2-728D-BB71-E947-2DA0CEAAA8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65D12-784E-5E96-8144-5168A7D4D50E}"/>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33B7FEBF-7927-22DB-29B8-9CCDBBEC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01F40-0448-0D3A-593B-2EA451795219}"/>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379462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AB524-2ED3-67F9-7F21-E716F9EB7A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B69A3-D425-8C7E-847B-717D45FE7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21A1B-F1FF-A4B4-853B-893BD1AA6BC6}"/>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BD23952E-01AA-FEE0-C584-57771EA15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28375-C5D8-EE64-2DD5-814750A1938C}"/>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460029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28D9-55D9-71B3-0CB7-2059AB5A2F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E8E820-1EB9-2950-41FB-231885CAC6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D494A7-4F65-439D-8CAB-D8769FDE0B15}"/>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EFEDD32A-8C97-BC38-D487-7D70ED979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1A9B8-A95D-CDB1-DCF8-332253A66078}"/>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341874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8859-3437-45D8-A9E9-8A1AA4457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0A733-C66D-C32F-2809-EDA291B3B1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8E902-FA2D-B189-9F84-63FEFBDF39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12018-87AF-A72D-B8EC-53B0D33A6CF4}"/>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6" name="Footer Placeholder 5">
            <a:extLst>
              <a:ext uri="{FF2B5EF4-FFF2-40B4-BE49-F238E27FC236}">
                <a16:creationId xmlns:a16="http://schemas.microsoft.com/office/drawing/2014/main" id="{816A9852-AD12-5A42-CB49-0F32FF939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ED99C-E72D-A33C-FDC7-29D7735C244B}"/>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327001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BB37-D6BF-B04B-31DD-CF5FA2B2C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A62C53-8DAE-4D04-2225-47FB52E0F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5A336-351D-C5C6-FE38-9874DAF40D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15A81B-91FE-8F2A-3D23-AD467BD34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569E54-EC46-EA15-C353-73E3CB35A7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B5C2CC-6CAF-DEFA-6456-E09CE006278B}"/>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8" name="Footer Placeholder 7">
            <a:extLst>
              <a:ext uri="{FF2B5EF4-FFF2-40B4-BE49-F238E27FC236}">
                <a16:creationId xmlns:a16="http://schemas.microsoft.com/office/drawing/2014/main" id="{64DCCB28-A4B7-95F0-67D1-2C2610F273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2B444E-B0EB-4ADE-F133-8B085903B364}"/>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22456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38B6A-582C-B1C1-6FEF-79840381B1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B3094-F235-0C7B-D867-7FF317B92EC2}"/>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4" name="Footer Placeholder 3">
            <a:extLst>
              <a:ext uri="{FF2B5EF4-FFF2-40B4-BE49-F238E27FC236}">
                <a16:creationId xmlns:a16="http://schemas.microsoft.com/office/drawing/2014/main" id="{5201EF2F-CC47-2074-DE11-24298069F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4EA68-D1A5-D01C-6269-3759FD6DEE6E}"/>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297780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A8CC2D-AEA5-8B5A-D7B3-5F1FC1C0C0E7}"/>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3" name="Footer Placeholder 2">
            <a:extLst>
              <a:ext uri="{FF2B5EF4-FFF2-40B4-BE49-F238E27FC236}">
                <a16:creationId xmlns:a16="http://schemas.microsoft.com/office/drawing/2014/main" id="{F452432C-51CC-E315-575C-A904FFE633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0ABA4-FD1D-0A04-7DA0-F306664973FD}"/>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365461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6FC8-7778-1A1E-9407-FC4EC1509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4A6491-BF83-0055-34EF-B8E8244D1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899684-CCB2-413D-D9B7-020411191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B9CA6-E04C-04FE-642D-2A8088EA5956}"/>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6" name="Footer Placeholder 5">
            <a:extLst>
              <a:ext uri="{FF2B5EF4-FFF2-40B4-BE49-F238E27FC236}">
                <a16:creationId xmlns:a16="http://schemas.microsoft.com/office/drawing/2014/main" id="{6D177998-A229-7FD7-E5CF-6812CCDA6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E24B8-029A-EDD6-B1D5-92DD0BA5F6E4}"/>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3556836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9BC8-EBF6-373C-5290-E5C0AEE0F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0A7425-398E-E9E7-AA90-5EB9F1A376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7370E8-CEDC-FBDB-74A3-A5BBCB8F8E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6A6FA-F176-3B2A-E991-1EDCF345D544}"/>
              </a:ext>
            </a:extLst>
          </p:cNvPr>
          <p:cNvSpPr>
            <a:spLocks noGrp="1"/>
          </p:cNvSpPr>
          <p:nvPr>
            <p:ph type="dt" sz="half" idx="10"/>
          </p:nvPr>
        </p:nvSpPr>
        <p:spPr/>
        <p:txBody>
          <a:bodyPr/>
          <a:lstStyle/>
          <a:p>
            <a:fld id="{96848C72-43CB-4B81-AC89-21ADF5604314}" type="datetimeFigureOut">
              <a:rPr lang="en-US" smtClean="0"/>
              <a:t>4/2/2025</a:t>
            </a:fld>
            <a:endParaRPr lang="en-US"/>
          </a:p>
        </p:txBody>
      </p:sp>
      <p:sp>
        <p:nvSpPr>
          <p:cNvPr id="6" name="Footer Placeholder 5">
            <a:extLst>
              <a:ext uri="{FF2B5EF4-FFF2-40B4-BE49-F238E27FC236}">
                <a16:creationId xmlns:a16="http://schemas.microsoft.com/office/drawing/2014/main" id="{4AFF8CFD-1588-6AC8-57A5-3AD2271BF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BE73D-E4A7-146F-65DC-A95E1A0E36FD}"/>
              </a:ext>
            </a:extLst>
          </p:cNvPr>
          <p:cNvSpPr>
            <a:spLocks noGrp="1"/>
          </p:cNvSpPr>
          <p:nvPr>
            <p:ph type="sldNum" sz="quarter" idx="12"/>
          </p:nvPr>
        </p:nvSpPr>
        <p:spPr/>
        <p:txBody>
          <a:bodyPr/>
          <a:lstStyle/>
          <a:p>
            <a:fld id="{719F6686-1958-45CC-9F7E-B004A680A759}" type="slidenum">
              <a:rPr lang="en-US" smtClean="0"/>
              <a:t>‹#›</a:t>
            </a:fld>
            <a:endParaRPr lang="en-US"/>
          </a:p>
        </p:txBody>
      </p:sp>
    </p:spTree>
    <p:extLst>
      <p:ext uri="{BB962C8B-B14F-4D97-AF65-F5344CB8AC3E}">
        <p14:creationId xmlns:p14="http://schemas.microsoft.com/office/powerpoint/2010/main" val="188370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48834-3C36-C4AA-CA86-6A05E8238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9EC88F-98B6-3F47-20B1-39DF1D600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2A378-6074-067B-9EFE-73EA67DBE2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848C72-43CB-4B81-AC89-21ADF5604314}" type="datetimeFigureOut">
              <a:rPr lang="en-US" smtClean="0"/>
              <a:t>4/2/2025</a:t>
            </a:fld>
            <a:endParaRPr lang="en-US"/>
          </a:p>
        </p:txBody>
      </p:sp>
      <p:sp>
        <p:nvSpPr>
          <p:cNvPr id="5" name="Footer Placeholder 4">
            <a:extLst>
              <a:ext uri="{FF2B5EF4-FFF2-40B4-BE49-F238E27FC236}">
                <a16:creationId xmlns:a16="http://schemas.microsoft.com/office/drawing/2014/main" id="{028D556D-0E08-7D64-CC99-7751488BD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BD8AFBE-4F05-5345-4F55-F48FDC6A2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9F6686-1958-45CC-9F7E-B004A680A759}" type="slidenum">
              <a:rPr lang="en-US" smtClean="0"/>
              <a:t>‹#›</a:t>
            </a:fld>
            <a:endParaRPr lang="en-US"/>
          </a:p>
        </p:txBody>
      </p:sp>
    </p:spTree>
    <p:extLst>
      <p:ext uri="{BB962C8B-B14F-4D97-AF65-F5344CB8AC3E}">
        <p14:creationId xmlns:p14="http://schemas.microsoft.com/office/powerpoint/2010/main" val="134447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9DBFA-4506-F4CF-FC6F-6C519728772F}"/>
              </a:ext>
            </a:extLst>
          </p:cNvPr>
          <p:cNvSpPr>
            <a:spLocks noGrp="1"/>
          </p:cNvSpPr>
          <p:nvPr>
            <p:ph type="ctrTitle"/>
          </p:nvPr>
        </p:nvSpPr>
        <p:spPr>
          <a:xfrm>
            <a:off x="638881" y="4501453"/>
            <a:ext cx="10909640" cy="1065836"/>
          </a:xfrm>
        </p:spPr>
        <p:txBody>
          <a:bodyPr anchor="ctr">
            <a:normAutofit/>
          </a:bodyPr>
          <a:lstStyle/>
          <a:p>
            <a:r>
              <a:rPr lang="en-US" sz="6600" dirty="0"/>
              <a:t>Partners in Wellness</a:t>
            </a:r>
          </a:p>
        </p:txBody>
      </p:sp>
      <p:sp>
        <p:nvSpPr>
          <p:cNvPr id="3" name="Subtitle 2">
            <a:extLst>
              <a:ext uri="{FF2B5EF4-FFF2-40B4-BE49-F238E27FC236}">
                <a16:creationId xmlns:a16="http://schemas.microsoft.com/office/drawing/2014/main" id="{1FB6A218-4DF7-04CE-9895-05666228437B}"/>
              </a:ext>
            </a:extLst>
          </p:cNvPr>
          <p:cNvSpPr>
            <a:spLocks noGrp="1"/>
          </p:cNvSpPr>
          <p:nvPr>
            <p:ph type="subTitle" idx="1"/>
          </p:nvPr>
        </p:nvSpPr>
        <p:spPr>
          <a:xfrm>
            <a:off x="638881" y="5647503"/>
            <a:ext cx="10909643" cy="552659"/>
          </a:xfrm>
        </p:spPr>
        <p:txBody>
          <a:bodyPr anchor="ctr">
            <a:normAutofit/>
          </a:bodyPr>
          <a:lstStyle/>
          <a:p>
            <a:r>
              <a:rPr lang="en-US" dirty="0"/>
              <a:t>Individual and Community Wellness</a:t>
            </a:r>
          </a:p>
        </p:txBody>
      </p:sp>
      <p:pic>
        <p:nvPicPr>
          <p:cNvPr id="6" name="Picture 5">
            <a:extLst>
              <a:ext uri="{FF2B5EF4-FFF2-40B4-BE49-F238E27FC236}">
                <a16:creationId xmlns:a16="http://schemas.microsoft.com/office/drawing/2014/main" id="{8947FE70-2765-BF1B-D875-8BC8551D3B24}"/>
              </a:ext>
            </a:extLst>
          </p:cNvPr>
          <p:cNvPicPr>
            <a:picLocks noChangeAspect="1"/>
          </p:cNvPicPr>
          <p:nvPr/>
        </p:nvPicPr>
        <p:blipFill>
          <a:blip r:embed="rId2"/>
          <a:stretch>
            <a:fillRect/>
          </a:stretch>
        </p:blipFill>
        <p:spPr>
          <a:xfrm>
            <a:off x="1103693" y="320040"/>
            <a:ext cx="4047110" cy="3895344"/>
          </a:xfrm>
          <a:prstGeom prst="rect">
            <a:avLst/>
          </a:prstGeom>
        </p:spPr>
      </p:pic>
      <p:pic>
        <p:nvPicPr>
          <p:cNvPr id="5" name="Picture 4" descr="A tree with green leaves and a black background&#10;&#10;AI-generated content may be incorrect.">
            <a:extLst>
              <a:ext uri="{FF2B5EF4-FFF2-40B4-BE49-F238E27FC236}">
                <a16:creationId xmlns:a16="http://schemas.microsoft.com/office/drawing/2014/main" id="{DF7A0A59-F075-177F-5535-4AD88D20C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383" y="320039"/>
            <a:ext cx="5575217" cy="4181413"/>
          </a:xfrm>
          <a:prstGeom prst="rect">
            <a:avLst/>
          </a:prstGeom>
        </p:spPr>
      </p:pic>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03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9D938B-69A6-6929-2C42-2B06D6690B1D}"/>
              </a:ext>
            </a:extLst>
          </p:cNvPr>
          <p:cNvSpPr>
            <a:spLocks noGrp="1"/>
          </p:cNvSpPr>
          <p:nvPr>
            <p:ph type="title"/>
          </p:nvPr>
        </p:nvSpPr>
        <p:spPr>
          <a:xfrm>
            <a:off x="641776" y="637523"/>
            <a:ext cx="3941121" cy="1386733"/>
          </a:xfrm>
        </p:spPr>
        <p:txBody>
          <a:bodyPr vert="horz" lIns="91440" tIns="45720" rIns="91440" bIns="45720" rtlCol="0" anchor="ctr">
            <a:normAutofit fontScale="90000"/>
          </a:bodyPr>
          <a:lstStyle/>
          <a:p>
            <a:r>
              <a:rPr lang="en-US" sz="3600" kern="1200" dirty="0">
                <a:solidFill>
                  <a:srgbClr val="FFFFFF"/>
                </a:solidFill>
                <a:latin typeface="+mj-lt"/>
                <a:ea typeface="+mj-ea"/>
                <a:cs typeface="+mj-cs"/>
              </a:rPr>
              <a:t>Integrated Approach</a:t>
            </a:r>
            <a:br>
              <a:rPr lang="en-US" sz="3600" dirty="0">
                <a:solidFill>
                  <a:srgbClr val="FFFFFF"/>
                </a:solidFill>
              </a:rPr>
            </a:br>
            <a:r>
              <a:rPr lang="en-US" sz="2700" dirty="0">
                <a:solidFill>
                  <a:srgbClr val="FFFFFF"/>
                </a:solidFill>
              </a:rPr>
              <a:t>healthy humans in healthy communities are stewards of holistic wellness</a:t>
            </a:r>
            <a:endParaRPr lang="en-US" sz="3600" kern="1200" dirty="0">
              <a:solidFill>
                <a:srgbClr val="FFFFFF"/>
              </a:solidFill>
              <a:latin typeface="+mj-lt"/>
              <a:ea typeface="+mj-ea"/>
              <a:cs typeface="+mj-cs"/>
            </a:endParaRPr>
          </a:p>
        </p:txBody>
      </p:sp>
      <p:pic>
        <p:nvPicPr>
          <p:cNvPr id="7" name="Content Placeholder 6">
            <a:extLst>
              <a:ext uri="{FF2B5EF4-FFF2-40B4-BE49-F238E27FC236}">
                <a16:creationId xmlns:a16="http://schemas.microsoft.com/office/drawing/2014/main" id="{75804030-CBC9-3F07-C1A6-427C15D27D45}"/>
              </a:ext>
            </a:extLst>
          </p:cNvPr>
          <p:cNvPicPr>
            <a:picLocks noChangeAspect="1"/>
          </p:cNvPicPr>
          <p:nvPr/>
        </p:nvPicPr>
        <p:blipFill>
          <a:blip r:embed="rId2"/>
          <a:srcRect t="11563" r="1" b="29556"/>
          <a:stretch/>
        </p:blipFill>
        <p:spPr>
          <a:xfrm>
            <a:off x="4968250" y="324472"/>
            <a:ext cx="4556762" cy="2012328"/>
          </a:xfrm>
          <a:prstGeom prst="rect">
            <a:avLst/>
          </a:prstGeom>
        </p:spPr>
      </p:pic>
      <p:pic>
        <p:nvPicPr>
          <p:cNvPr id="8" name="Content Placeholder 7">
            <a:extLst>
              <a:ext uri="{FF2B5EF4-FFF2-40B4-BE49-F238E27FC236}">
                <a16:creationId xmlns:a16="http://schemas.microsoft.com/office/drawing/2014/main" id="{443D5098-D551-0E7B-34E8-99CD25494854}"/>
              </a:ext>
            </a:extLst>
          </p:cNvPr>
          <p:cNvPicPr>
            <a:picLocks noGrp="1" noChangeAspect="1"/>
          </p:cNvPicPr>
          <p:nvPr>
            <p:ph sz="half" idx="2"/>
          </p:nvPr>
        </p:nvPicPr>
        <p:blipFill>
          <a:blip r:embed="rId3"/>
          <a:srcRect t="1774" r="-1" b="30731"/>
          <a:stretch/>
        </p:blipFill>
        <p:spPr>
          <a:xfrm>
            <a:off x="9616454" y="332320"/>
            <a:ext cx="2251023" cy="2025761"/>
          </a:xfrm>
          <a:prstGeom prst="rect">
            <a:avLst/>
          </a:prstGeom>
        </p:spPr>
      </p:pic>
      <p:sp>
        <p:nvSpPr>
          <p:cNvPr id="25" name="Rectangle 24">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F1AE32F0-7F21-200E-A03E-0DDFCF13823C}"/>
              </a:ext>
            </a:extLst>
          </p:cNvPr>
          <p:cNvSpPr>
            <a:spLocks noGrp="1"/>
          </p:cNvSpPr>
          <p:nvPr>
            <p:ph sz="half" idx="1"/>
          </p:nvPr>
        </p:nvSpPr>
        <p:spPr>
          <a:xfrm>
            <a:off x="5262159" y="2758930"/>
            <a:ext cx="3944010" cy="3455091"/>
          </a:xfrm>
        </p:spPr>
        <p:txBody>
          <a:bodyPr vert="horz" lIns="91440" tIns="45720" rIns="91440" bIns="45720" rtlCol="0" anchor="ctr">
            <a:normAutofit fontScale="92500"/>
          </a:bodyPr>
          <a:lstStyle/>
          <a:p>
            <a:r>
              <a:rPr lang="en-US" sz="2000" dirty="0">
                <a:solidFill>
                  <a:srgbClr val="FFFFFF"/>
                </a:solidFill>
              </a:rPr>
              <a:t>Healthier growing practices create healthier foods, healthier humans, and a healthier environment</a:t>
            </a:r>
          </a:p>
          <a:p>
            <a:r>
              <a:rPr lang="en-US" sz="2000" dirty="0">
                <a:solidFill>
                  <a:srgbClr val="FFFFFF"/>
                </a:solidFill>
              </a:rPr>
              <a:t>Humans flourish both emotionally and physically in safe and welcoming communities</a:t>
            </a:r>
          </a:p>
          <a:p>
            <a:r>
              <a:rPr lang="en-US" sz="2000" dirty="0">
                <a:solidFill>
                  <a:srgbClr val="FFFFFF"/>
                </a:solidFill>
              </a:rPr>
              <a:t>Uplifting Black and Indigenous culture lays the foundation for value systems based on reciprocity, respect for all beings</a:t>
            </a:r>
          </a:p>
        </p:txBody>
      </p:sp>
      <p:pic>
        <p:nvPicPr>
          <p:cNvPr id="14" name="Picture 13">
            <a:extLst>
              <a:ext uri="{FF2B5EF4-FFF2-40B4-BE49-F238E27FC236}">
                <a16:creationId xmlns:a16="http://schemas.microsoft.com/office/drawing/2014/main" id="{2574DFB1-8853-086B-CEC0-840B0B8CDA29}"/>
              </a:ext>
            </a:extLst>
          </p:cNvPr>
          <p:cNvPicPr>
            <a:picLocks noChangeAspect="1"/>
          </p:cNvPicPr>
          <p:nvPr/>
        </p:nvPicPr>
        <p:blipFill>
          <a:blip r:embed="rId4"/>
          <a:srcRect t="5379" r="-4" b="21376"/>
          <a:stretch/>
        </p:blipFill>
        <p:spPr>
          <a:xfrm>
            <a:off x="9617746" y="2426918"/>
            <a:ext cx="2251025" cy="1998429"/>
          </a:xfrm>
          <a:prstGeom prst="rect">
            <a:avLst/>
          </a:prstGeom>
        </p:spPr>
      </p:pic>
      <p:pic>
        <p:nvPicPr>
          <p:cNvPr id="10" name="Picture 9">
            <a:extLst>
              <a:ext uri="{FF2B5EF4-FFF2-40B4-BE49-F238E27FC236}">
                <a16:creationId xmlns:a16="http://schemas.microsoft.com/office/drawing/2014/main" id="{4ADE8068-4B3C-6DBD-1469-D7C7209ECEDF}"/>
              </a:ext>
            </a:extLst>
          </p:cNvPr>
          <p:cNvPicPr>
            <a:picLocks noChangeAspect="1"/>
          </p:cNvPicPr>
          <p:nvPr/>
        </p:nvPicPr>
        <p:blipFill>
          <a:blip r:embed="rId5"/>
          <a:srcRect t="19097" r="4" b="8988"/>
          <a:stretch/>
        </p:blipFill>
        <p:spPr>
          <a:xfrm>
            <a:off x="9617746" y="4499919"/>
            <a:ext cx="2251024" cy="2036361"/>
          </a:xfrm>
          <a:prstGeom prst="rect">
            <a:avLst/>
          </a:prstGeom>
        </p:spPr>
      </p:pic>
      <p:pic>
        <p:nvPicPr>
          <p:cNvPr id="15" name="Picture 14">
            <a:extLst>
              <a:ext uri="{FF2B5EF4-FFF2-40B4-BE49-F238E27FC236}">
                <a16:creationId xmlns:a16="http://schemas.microsoft.com/office/drawing/2014/main" id="{17ECE241-B1FD-611F-A2D2-43F9E65332BA}"/>
              </a:ext>
            </a:extLst>
          </p:cNvPr>
          <p:cNvPicPr>
            <a:picLocks noChangeAspect="1"/>
          </p:cNvPicPr>
          <p:nvPr/>
        </p:nvPicPr>
        <p:blipFill>
          <a:blip r:embed="rId6"/>
          <a:srcRect l="15630" r="2907" b="1768"/>
          <a:stretch/>
        </p:blipFill>
        <p:spPr>
          <a:xfrm>
            <a:off x="315554" y="2426918"/>
            <a:ext cx="4561252" cy="4109362"/>
          </a:xfrm>
          <a:prstGeom prst="rect">
            <a:avLst/>
          </a:prstGeom>
        </p:spPr>
      </p:pic>
    </p:spTree>
    <p:extLst>
      <p:ext uri="{BB962C8B-B14F-4D97-AF65-F5344CB8AC3E}">
        <p14:creationId xmlns:p14="http://schemas.microsoft.com/office/powerpoint/2010/main" val="261633681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93E25253-A66C-2D59-20F0-53A03EF23937}"/>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B18A8A68-6D4A-C448-81AF-F8535ED48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1002DDD-A006-0628-4ACD-550A51086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9109C9C-BFE0-566D-DCCA-CA81EF2F6819}"/>
              </a:ext>
            </a:extLst>
          </p:cNvPr>
          <p:cNvSpPr>
            <a:spLocks noGrp="1"/>
          </p:cNvSpPr>
          <p:nvPr>
            <p:ph type="title"/>
          </p:nvPr>
        </p:nvSpPr>
        <p:spPr>
          <a:xfrm>
            <a:off x="641776" y="637523"/>
            <a:ext cx="3941121" cy="1386733"/>
          </a:xfrm>
        </p:spPr>
        <p:txBody>
          <a:bodyPr vert="horz" lIns="91440" tIns="45720" rIns="91440" bIns="45720" rtlCol="0" anchor="ctr">
            <a:normAutofit/>
          </a:bodyPr>
          <a:lstStyle/>
          <a:p>
            <a:r>
              <a:rPr lang="en-US" sz="3600" kern="1200" dirty="0">
                <a:solidFill>
                  <a:srgbClr val="FFFFFF"/>
                </a:solidFill>
                <a:latin typeface="+mj-lt"/>
                <a:ea typeface="+mj-ea"/>
                <a:cs typeface="+mj-cs"/>
              </a:rPr>
              <a:t>Community &amp; Culture Building</a:t>
            </a:r>
          </a:p>
        </p:txBody>
      </p:sp>
      <p:pic>
        <p:nvPicPr>
          <p:cNvPr id="7" name="Content Placeholder 6">
            <a:extLst>
              <a:ext uri="{FF2B5EF4-FFF2-40B4-BE49-F238E27FC236}">
                <a16:creationId xmlns:a16="http://schemas.microsoft.com/office/drawing/2014/main" id="{2520DC7A-40EF-EC29-2972-9534F626BBAE}"/>
              </a:ext>
            </a:extLst>
          </p:cNvPr>
          <p:cNvPicPr>
            <a:picLocks noChangeAspect="1"/>
          </p:cNvPicPr>
          <p:nvPr/>
        </p:nvPicPr>
        <p:blipFill>
          <a:blip r:embed="rId2"/>
          <a:srcRect t="11563" r="1" b="29556"/>
          <a:stretch/>
        </p:blipFill>
        <p:spPr>
          <a:xfrm>
            <a:off x="4968250" y="324472"/>
            <a:ext cx="4556762" cy="2012328"/>
          </a:xfrm>
          <a:prstGeom prst="rect">
            <a:avLst/>
          </a:prstGeom>
        </p:spPr>
      </p:pic>
      <p:pic>
        <p:nvPicPr>
          <p:cNvPr id="8" name="Content Placeholder 7">
            <a:extLst>
              <a:ext uri="{FF2B5EF4-FFF2-40B4-BE49-F238E27FC236}">
                <a16:creationId xmlns:a16="http://schemas.microsoft.com/office/drawing/2014/main" id="{E89EDD9C-FB4F-E484-BE44-6BC0A8405C9A}"/>
              </a:ext>
            </a:extLst>
          </p:cNvPr>
          <p:cNvPicPr>
            <a:picLocks noGrp="1" noChangeAspect="1"/>
          </p:cNvPicPr>
          <p:nvPr>
            <p:ph sz="half" idx="2"/>
          </p:nvPr>
        </p:nvPicPr>
        <p:blipFill>
          <a:blip r:embed="rId3"/>
          <a:srcRect t="1774" r="-1" b="30731"/>
          <a:stretch/>
        </p:blipFill>
        <p:spPr>
          <a:xfrm>
            <a:off x="9616454" y="332320"/>
            <a:ext cx="2251023" cy="2025761"/>
          </a:xfrm>
          <a:prstGeom prst="rect">
            <a:avLst/>
          </a:prstGeom>
        </p:spPr>
      </p:pic>
      <p:sp>
        <p:nvSpPr>
          <p:cNvPr id="25" name="Rectangle 24">
            <a:extLst>
              <a:ext uri="{FF2B5EF4-FFF2-40B4-BE49-F238E27FC236}">
                <a16:creationId xmlns:a16="http://schemas.microsoft.com/office/drawing/2014/main" id="{595AC779-AC20-8AD7-3421-F44568A49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9BB51E56-6458-8393-7E12-8702ECFE7FDF}"/>
              </a:ext>
            </a:extLst>
          </p:cNvPr>
          <p:cNvSpPr>
            <a:spLocks noGrp="1"/>
          </p:cNvSpPr>
          <p:nvPr>
            <p:ph sz="half" idx="1"/>
          </p:nvPr>
        </p:nvSpPr>
        <p:spPr>
          <a:xfrm>
            <a:off x="5262159" y="2758930"/>
            <a:ext cx="3944010" cy="3455091"/>
          </a:xfrm>
        </p:spPr>
        <p:txBody>
          <a:bodyPr vert="horz" lIns="91440" tIns="45720" rIns="91440" bIns="45720" rtlCol="0" anchor="ctr">
            <a:normAutofit fontScale="92500" lnSpcReduction="20000"/>
          </a:bodyPr>
          <a:lstStyle/>
          <a:p>
            <a:r>
              <a:rPr lang="en-US" sz="1800" dirty="0"/>
              <a:t>Collaborative approach encourages communication and connection</a:t>
            </a:r>
          </a:p>
          <a:p>
            <a:r>
              <a:rPr lang="en-US" sz="1800" dirty="0"/>
              <a:t>Cross-cultural engagement</a:t>
            </a:r>
          </a:p>
          <a:p>
            <a:pPr lvl="1"/>
            <a:r>
              <a:rPr lang="en-US" sz="1400" dirty="0"/>
              <a:t>Intergenerational</a:t>
            </a:r>
          </a:p>
          <a:p>
            <a:pPr lvl="1"/>
            <a:r>
              <a:rPr lang="en-US" sz="1400" dirty="0"/>
              <a:t>Lived experience AND academia</a:t>
            </a:r>
          </a:p>
          <a:p>
            <a:pPr lvl="1"/>
            <a:r>
              <a:rPr lang="en-US" sz="1400" dirty="0"/>
              <a:t>Celebration of Diversity</a:t>
            </a:r>
          </a:p>
          <a:p>
            <a:r>
              <a:rPr lang="en-US" sz="1800" dirty="0"/>
              <a:t>Indigenous values center respect for all</a:t>
            </a:r>
          </a:p>
          <a:p>
            <a:pPr lvl="1"/>
            <a:r>
              <a:rPr lang="en-US" sz="1400" dirty="0"/>
              <a:t>Environmental wellness</a:t>
            </a:r>
          </a:p>
          <a:p>
            <a:pPr lvl="1"/>
            <a:r>
              <a:rPr lang="en-US" sz="1400" dirty="0"/>
              <a:t>Personal wellness</a:t>
            </a:r>
          </a:p>
          <a:p>
            <a:pPr lvl="1"/>
            <a:r>
              <a:rPr lang="en-US" sz="1400"/>
              <a:t>Community wellness </a:t>
            </a:r>
          </a:p>
          <a:p>
            <a:r>
              <a:rPr lang="en-US" sz="2000">
                <a:solidFill>
                  <a:srgbClr val="FFFFFF"/>
                </a:solidFill>
              </a:rPr>
              <a:t>Uplifting </a:t>
            </a:r>
            <a:r>
              <a:rPr lang="en-US" sz="2000" dirty="0">
                <a:solidFill>
                  <a:srgbClr val="FFFFFF"/>
                </a:solidFill>
              </a:rPr>
              <a:t>Black and Indigenous culture lays the foundation for value systems based on reciprocity, respect for all beings</a:t>
            </a:r>
          </a:p>
        </p:txBody>
      </p:sp>
      <p:pic>
        <p:nvPicPr>
          <p:cNvPr id="14" name="Picture 13">
            <a:extLst>
              <a:ext uri="{FF2B5EF4-FFF2-40B4-BE49-F238E27FC236}">
                <a16:creationId xmlns:a16="http://schemas.microsoft.com/office/drawing/2014/main" id="{CD150D9D-4CCE-3BAF-A885-62C5A52D2942}"/>
              </a:ext>
            </a:extLst>
          </p:cNvPr>
          <p:cNvPicPr>
            <a:picLocks noChangeAspect="1"/>
          </p:cNvPicPr>
          <p:nvPr/>
        </p:nvPicPr>
        <p:blipFill>
          <a:blip r:embed="rId4"/>
          <a:srcRect t="5379" r="-4" b="21376"/>
          <a:stretch/>
        </p:blipFill>
        <p:spPr>
          <a:xfrm>
            <a:off x="9617746" y="2426918"/>
            <a:ext cx="2251025" cy="1998429"/>
          </a:xfrm>
          <a:prstGeom prst="rect">
            <a:avLst/>
          </a:prstGeom>
        </p:spPr>
      </p:pic>
      <p:pic>
        <p:nvPicPr>
          <p:cNvPr id="10" name="Picture 9">
            <a:extLst>
              <a:ext uri="{FF2B5EF4-FFF2-40B4-BE49-F238E27FC236}">
                <a16:creationId xmlns:a16="http://schemas.microsoft.com/office/drawing/2014/main" id="{2057EDD0-25AA-2056-702D-1AECD9A1CC2D}"/>
              </a:ext>
            </a:extLst>
          </p:cNvPr>
          <p:cNvPicPr>
            <a:picLocks noChangeAspect="1"/>
          </p:cNvPicPr>
          <p:nvPr/>
        </p:nvPicPr>
        <p:blipFill>
          <a:blip r:embed="rId5"/>
          <a:srcRect t="19097" r="4" b="8988"/>
          <a:stretch/>
        </p:blipFill>
        <p:spPr>
          <a:xfrm>
            <a:off x="9617746" y="4499919"/>
            <a:ext cx="2251024" cy="2036361"/>
          </a:xfrm>
          <a:prstGeom prst="rect">
            <a:avLst/>
          </a:prstGeom>
        </p:spPr>
      </p:pic>
      <p:pic>
        <p:nvPicPr>
          <p:cNvPr id="15" name="Picture 14">
            <a:extLst>
              <a:ext uri="{FF2B5EF4-FFF2-40B4-BE49-F238E27FC236}">
                <a16:creationId xmlns:a16="http://schemas.microsoft.com/office/drawing/2014/main" id="{2D378CDC-AB94-7559-0862-9FE010C93CB9}"/>
              </a:ext>
            </a:extLst>
          </p:cNvPr>
          <p:cNvPicPr>
            <a:picLocks noChangeAspect="1"/>
          </p:cNvPicPr>
          <p:nvPr/>
        </p:nvPicPr>
        <p:blipFill>
          <a:blip r:embed="rId6"/>
          <a:srcRect l="15630" r="2907" b="1768"/>
          <a:stretch/>
        </p:blipFill>
        <p:spPr>
          <a:xfrm>
            <a:off x="315554" y="2426918"/>
            <a:ext cx="4561252" cy="4109362"/>
          </a:xfrm>
          <a:prstGeom prst="rect">
            <a:avLst/>
          </a:prstGeom>
        </p:spPr>
      </p:pic>
    </p:spTree>
    <p:extLst>
      <p:ext uri="{BB962C8B-B14F-4D97-AF65-F5344CB8AC3E}">
        <p14:creationId xmlns:p14="http://schemas.microsoft.com/office/powerpoint/2010/main" val="271483825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D2A4-003E-90B7-3F09-01E65952EDE0}"/>
              </a:ext>
            </a:extLst>
          </p:cNvPr>
          <p:cNvSpPr>
            <a:spLocks noGrp="1"/>
          </p:cNvSpPr>
          <p:nvPr>
            <p:ph type="title"/>
          </p:nvPr>
        </p:nvSpPr>
        <p:spPr/>
        <p:txBody>
          <a:bodyPr/>
          <a:lstStyle/>
          <a:p>
            <a:r>
              <a:rPr lang="en-US" dirty="0"/>
              <a:t>Past Workshops, and planning for the future…</a:t>
            </a:r>
          </a:p>
        </p:txBody>
      </p:sp>
      <p:pic>
        <p:nvPicPr>
          <p:cNvPr id="5" name="Content Placeholder 4">
            <a:extLst>
              <a:ext uri="{FF2B5EF4-FFF2-40B4-BE49-F238E27FC236}">
                <a16:creationId xmlns:a16="http://schemas.microsoft.com/office/drawing/2014/main" id="{624056A0-E4D1-381E-3C80-4CDA1212BB8A}"/>
              </a:ext>
            </a:extLst>
          </p:cNvPr>
          <p:cNvPicPr>
            <a:picLocks noGrp="1" noChangeAspect="1"/>
          </p:cNvPicPr>
          <p:nvPr>
            <p:ph sz="half" idx="1"/>
          </p:nvPr>
        </p:nvPicPr>
        <p:blipFill>
          <a:blip r:embed="rId2"/>
          <a:stretch>
            <a:fillRect/>
          </a:stretch>
        </p:blipFill>
        <p:spPr>
          <a:xfrm>
            <a:off x="838200" y="2029629"/>
            <a:ext cx="5181600" cy="3943330"/>
          </a:xfrm>
          <a:prstGeom prst="rect">
            <a:avLst/>
          </a:prstGeom>
        </p:spPr>
      </p:pic>
      <p:pic>
        <p:nvPicPr>
          <p:cNvPr id="6" name="Content Placeholder 5">
            <a:extLst>
              <a:ext uri="{FF2B5EF4-FFF2-40B4-BE49-F238E27FC236}">
                <a16:creationId xmlns:a16="http://schemas.microsoft.com/office/drawing/2014/main" id="{6478134B-DADC-D2EF-AE0C-AF6262D1DC56}"/>
              </a:ext>
            </a:extLst>
          </p:cNvPr>
          <p:cNvPicPr>
            <a:picLocks noGrp="1" noChangeAspect="1"/>
          </p:cNvPicPr>
          <p:nvPr>
            <p:ph sz="half" idx="2"/>
          </p:nvPr>
        </p:nvPicPr>
        <p:blipFill>
          <a:blip r:embed="rId3"/>
          <a:stretch>
            <a:fillRect/>
          </a:stretch>
        </p:blipFill>
        <p:spPr>
          <a:xfrm>
            <a:off x="6172202" y="2029629"/>
            <a:ext cx="5181600" cy="2901695"/>
          </a:xfrm>
          <a:prstGeom prst="rect">
            <a:avLst/>
          </a:prstGeom>
        </p:spPr>
      </p:pic>
    </p:spTree>
    <p:extLst>
      <p:ext uri="{BB962C8B-B14F-4D97-AF65-F5344CB8AC3E}">
        <p14:creationId xmlns:p14="http://schemas.microsoft.com/office/powerpoint/2010/main" val="283143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DD5CD2-CB1C-310E-3A57-D104CC4FD2F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5B36D7D-5170-FB42-23CC-AEBB0BD2A781}"/>
              </a:ext>
            </a:extLst>
          </p:cNvPr>
          <p:cNvPicPr>
            <a:picLocks noGrp="1" noChangeAspect="1"/>
          </p:cNvPicPr>
          <p:nvPr>
            <p:ph sz="half" idx="1"/>
          </p:nvPr>
        </p:nvPicPr>
        <p:blipFill>
          <a:blip r:embed="rId2"/>
          <a:stretch>
            <a:fillRect/>
          </a:stretch>
        </p:blipFill>
        <p:spPr>
          <a:xfrm>
            <a:off x="493184" y="118922"/>
            <a:ext cx="7423265" cy="6532474"/>
          </a:xfrm>
        </p:spPr>
      </p:pic>
      <p:sp>
        <p:nvSpPr>
          <p:cNvPr id="7" name="Content Placeholder 6">
            <a:extLst>
              <a:ext uri="{FF2B5EF4-FFF2-40B4-BE49-F238E27FC236}">
                <a16:creationId xmlns:a16="http://schemas.microsoft.com/office/drawing/2014/main" id="{9C736871-6EFA-7E58-C508-DF9BAF3E706F}"/>
              </a:ext>
            </a:extLst>
          </p:cNvPr>
          <p:cNvSpPr>
            <a:spLocks noGrp="1"/>
          </p:cNvSpPr>
          <p:nvPr>
            <p:ph sz="half" idx="2"/>
          </p:nvPr>
        </p:nvSpPr>
        <p:spPr>
          <a:xfrm>
            <a:off x="7377830" y="1164921"/>
            <a:ext cx="3975970" cy="5012042"/>
          </a:xfrm>
        </p:spPr>
        <p:txBody>
          <a:bodyPr/>
          <a:lstStyle/>
          <a:p>
            <a:r>
              <a:rPr lang="en-US" dirty="0"/>
              <a:t>Chad Lewis</a:t>
            </a:r>
          </a:p>
          <a:p>
            <a:pPr lvl="1"/>
            <a:r>
              <a:rPr lang="en-US" dirty="0"/>
              <a:t>Community Resilience Coordinator</a:t>
            </a:r>
          </a:p>
          <a:p>
            <a:pPr lvl="1"/>
            <a:r>
              <a:rPr lang="en-US" dirty="0"/>
              <a:t>The Haven</a:t>
            </a:r>
          </a:p>
          <a:p>
            <a:pPr lvl="1"/>
            <a:endParaRPr lang="en-US" dirty="0"/>
          </a:p>
          <a:p>
            <a:r>
              <a:rPr lang="en-US" dirty="0"/>
              <a:t>Jay Richardson Grebe</a:t>
            </a:r>
          </a:p>
          <a:p>
            <a:pPr lvl="1"/>
            <a:r>
              <a:rPr lang="en-US" dirty="0"/>
              <a:t>Executive Director</a:t>
            </a:r>
          </a:p>
          <a:p>
            <a:pPr lvl="1"/>
            <a:r>
              <a:rPr lang="en-US" dirty="0"/>
              <a:t>Just Harvest, Va</a:t>
            </a:r>
          </a:p>
        </p:txBody>
      </p:sp>
    </p:spTree>
    <p:extLst>
      <p:ext uri="{BB962C8B-B14F-4D97-AF65-F5344CB8AC3E}">
        <p14:creationId xmlns:p14="http://schemas.microsoft.com/office/powerpoint/2010/main" val="696138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598-C394-9DF9-2E74-BE6C182968C4}"/>
              </a:ext>
            </a:extLst>
          </p:cNvPr>
          <p:cNvSpPr>
            <a:spLocks noGrp="1"/>
          </p:cNvSpPr>
          <p:nvPr>
            <p:ph type="title"/>
          </p:nvPr>
        </p:nvSpPr>
        <p:spPr/>
        <p:txBody>
          <a:bodyPr/>
          <a:lstStyle/>
          <a:p>
            <a:pPr algn="ctr"/>
            <a:br>
              <a:rPr lang="en-US" b="0" i="0" dirty="0">
                <a:solidFill>
                  <a:srgbClr val="000000"/>
                </a:solidFill>
                <a:effectLst/>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8A32814-2D69-330A-5256-7C2AFD3C1EE7}"/>
              </a:ext>
            </a:extLst>
          </p:cNvPr>
          <p:cNvSpPr>
            <a:spLocks noGrp="1"/>
          </p:cNvSpPr>
          <p:nvPr>
            <p:ph idx="1"/>
          </p:nvPr>
        </p:nvSpPr>
        <p:spPr>
          <a:xfrm>
            <a:off x="838200" y="760288"/>
            <a:ext cx="10515600" cy="5416675"/>
          </a:xfrm>
        </p:spPr>
        <p:txBody>
          <a:bodyPr>
            <a:normAutofit/>
          </a:bodyPr>
          <a:lstStyle/>
          <a:p>
            <a:pPr algn="l" rtl="0" fontAlgn="base">
              <a:buNone/>
            </a:pPr>
            <a:r>
              <a:rPr lang="en-US" b="1" i="0" dirty="0">
                <a:solidFill>
                  <a:srgbClr val="000000"/>
                </a:solidFill>
                <a:effectLst/>
                <a:latin typeface="Arial" panose="020B0604020202020204" pitchFamily="34" charset="0"/>
              </a:rPr>
              <a:t>The Haven</a:t>
            </a:r>
          </a:p>
          <a:p>
            <a:pPr algn="ctr" rtl="0" fontAlgn="base"/>
            <a:r>
              <a:rPr lang="en-US" b="1" i="0" dirty="0">
                <a:solidFill>
                  <a:srgbClr val="292929"/>
                </a:solidFill>
                <a:effectLst/>
                <a:latin typeface="wfont_a9db08_23a6de4c72fa457f883d3952d298332f"/>
              </a:rPr>
              <a:t>The Haven Shelter &amp; Services, Inc. is committed to preventing and eliminating all types of domestic violence and sexual violence within our service area, which includes Westmoreland, Richmond, Essex, Lancaster and Northumberland Counties.</a:t>
            </a:r>
          </a:p>
          <a:p>
            <a:pPr marL="0" indent="0" rtl="0" fontAlgn="base">
              <a:buNone/>
            </a:pPr>
            <a:endParaRPr lang="en-US" b="1" i="0" dirty="0">
              <a:solidFill>
                <a:srgbClr val="000000"/>
              </a:solidFill>
              <a:effectLst/>
              <a:latin typeface="Arial" panose="020B0604020202020204" pitchFamily="34" charset="0"/>
            </a:endParaRPr>
          </a:p>
          <a:p>
            <a:pPr marL="0" indent="0" rtl="0" fontAlgn="base">
              <a:buNone/>
            </a:pPr>
            <a:r>
              <a:rPr lang="en-US" b="1" i="0" dirty="0">
                <a:solidFill>
                  <a:srgbClr val="000000"/>
                </a:solidFill>
                <a:effectLst/>
                <a:latin typeface="Arial" panose="020B0604020202020204" pitchFamily="34" charset="0"/>
              </a:rPr>
              <a:t>Just Harvest </a:t>
            </a:r>
          </a:p>
          <a:p>
            <a:pPr marL="0" marR="0">
              <a:lnSpc>
                <a:spcPct val="107000"/>
              </a:lnSpc>
              <a:spcAft>
                <a:spcPts val="800"/>
              </a:spcAft>
            </a:pPr>
            <a:r>
              <a:rPr lang="en-US" sz="2800" b="1" dirty="0">
                <a:effectLst/>
                <a:latin typeface="wfont_a9db08_23a6de4c72fa457f883d3952d298332f"/>
                <a:ea typeface="Calibri" panose="020F0502020204030204" pitchFamily="34" charset="0"/>
                <a:cs typeface="Times New Roman" panose="02020603050405020304" pitchFamily="18" charset="0"/>
              </a:rPr>
              <a:t>The mission of Just Harvest is to promote food sovereignty in Indigenous, Black and other marginalized communities, create sustainable food infrastructures within communities, and reduce the social and economic impacts of hunger.</a:t>
            </a:r>
          </a:p>
          <a:p>
            <a:endParaRPr lang="en-US" dirty="0"/>
          </a:p>
        </p:txBody>
      </p:sp>
    </p:spTree>
    <p:extLst>
      <p:ext uri="{BB962C8B-B14F-4D97-AF65-F5344CB8AC3E}">
        <p14:creationId xmlns:p14="http://schemas.microsoft.com/office/powerpoint/2010/main" val="222825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F845AB2-8EC4-BFCA-0841-46ED5269CEC7}"/>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0" i="0" kern="1200">
                <a:solidFill>
                  <a:srgbClr val="FFFFFF"/>
                </a:solidFill>
                <a:effectLst/>
                <a:latin typeface="+mj-lt"/>
                <a:ea typeface="+mj-ea"/>
                <a:cs typeface="+mj-cs"/>
              </a:rPr>
              <a:t>Creating Something Better</a:t>
            </a:r>
            <a:endParaRPr lang="en-US" sz="4000" kern="1200">
              <a:solidFill>
                <a:srgbClr val="FFFFFF"/>
              </a:solidFill>
              <a:latin typeface="+mj-lt"/>
              <a:ea typeface="+mj-ea"/>
              <a:cs typeface="+mj-cs"/>
            </a:endParaRPr>
          </a:p>
        </p:txBody>
      </p:sp>
      <p:pic>
        <p:nvPicPr>
          <p:cNvPr id="26" name="Picture 25">
            <a:extLst>
              <a:ext uri="{FF2B5EF4-FFF2-40B4-BE49-F238E27FC236}">
                <a16:creationId xmlns:a16="http://schemas.microsoft.com/office/drawing/2014/main" id="{2664C2E2-28FF-FD18-611D-E7C3F1BAC098}"/>
              </a:ext>
            </a:extLst>
          </p:cNvPr>
          <p:cNvPicPr>
            <a:picLocks noChangeAspect="1"/>
          </p:cNvPicPr>
          <p:nvPr/>
        </p:nvPicPr>
        <p:blipFill>
          <a:blip r:embed="rId2"/>
          <a:stretch>
            <a:fillRect/>
          </a:stretch>
        </p:blipFill>
        <p:spPr>
          <a:xfrm>
            <a:off x="4601043" y="102681"/>
            <a:ext cx="7266192" cy="6812055"/>
          </a:xfrm>
          <a:prstGeom prst="rect">
            <a:avLst/>
          </a:prstGeom>
        </p:spPr>
      </p:pic>
      <p:sp>
        <p:nvSpPr>
          <p:cNvPr id="4" name="Rectangle 20">
            <a:extLst>
              <a:ext uri="{FF2B5EF4-FFF2-40B4-BE49-F238E27FC236}">
                <a16:creationId xmlns:a16="http://schemas.microsoft.com/office/drawing/2014/main" id="{CA568328-DD91-7ED6-B97D-CE09C17B6028}"/>
              </a:ext>
            </a:extLst>
          </p:cNvPr>
          <p:cNvSpPr>
            <a:spLocks noChangeArrowheads="1"/>
          </p:cNvSpPr>
          <p:nvPr/>
        </p:nvSpPr>
        <p:spPr bwMode="auto">
          <a:xfrm>
            <a:off x="636998" y="-840620"/>
            <a:ext cx="9128613" cy="34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7084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70A726-8C0D-8209-3899-648A21DC98B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Indigenous Philosop</a:t>
            </a:r>
            <a:r>
              <a:rPr lang="en-US" sz="4000" dirty="0">
                <a:solidFill>
                  <a:srgbClr val="FFFFFF"/>
                </a:solidFill>
              </a:rPr>
              <a:t>hy</a:t>
            </a:r>
            <a:br>
              <a:rPr lang="en-US" sz="4000" dirty="0">
                <a:solidFill>
                  <a:srgbClr val="FFFFFF"/>
                </a:solidFill>
              </a:rPr>
            </a:br>
            <a:r>
              <a:rPr lang="en-US" sz="4000" dirty="0">
                <a:solidFill>
                  <a:srgbClr val="FFFFFF"/>
                </a:solidFill>
              </a:rPr>
              <a:t>&amp;</a:t>
            </a:r>
            <a:br>
              <a:rPr lang="en-US" sz="4000" dirty="0">
                <a:solidFill>
                  <a:srgbClr val="FFFFFF"/>
                </a:solidFill>
              </a:rPr>
            </a:br>
            <a:r>
              <a:rPr lang="en-US" sz="4000" dirty="0">
                <a:solidFill>
                  <a:srgbClr val="FFFFFF"/>
                </a:solidFill>
              </a:rPr>
              <a:t>Native Wellness</a:t>
            </a:r>
            <a:endParaRPr lang="en-US" sz="4000" kern="1200" dirty="0">
              <a:solidFill>
                <a:srgbClr val="FFFFFF"/>
              </a:solidFill>
              <a:latin typeface="+mj-lt"/>
              <a:ea typeface="+mj-ea"/>
              <a:cs typeface="+mj-cs"/>
            </a:endParaRPr>
          </a:p>
        </p:txBody>
      </p:sp>
      <p:pic>
        <p:nvPicPr>
          <p:cNvPr id="6" name="Content Placeholder 5" descr="A circular design with flowers and text&#10;&#10;AI-generated content may be incorrect.">
            <a:extLst>
              <a:ext uri="{FF2B5EF4-FFF2-40B4-BE49-F238E27FC236}">
                <a16:creationId xmlns:a16="http://schemas.microsoft.com/office/drawing/2014/main" id="{A011164D-3E7B-37A4-2E9B-CCC5FF5A8D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9354" y="-335652"/>
            <a:ext cx="6394356" cy="7784433"/>
          </a:xfrm>
        </p:spPr>
      </p:pic>
    </p:spTree>
    <p:extLst>
      <p:ext uri="{BB962C8B-B14F-4D97-AF65-F5344CB8AC3E}">
        <p14:creationId xmlns:p14="http://schemas.microsoft.com/office/powerpoint/2010/main" val="3713120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4975AB-D3D8-78B9-84A7-47E5362C5109}"/>
              </a:ext>
            </a:extLst>
          </p:cNvPr>
          <p:cNvSpPr>
            <a:spLocks noGrp="1"/>
          </p:cNvSpPr>
          <p:nvPr>
            <p:ph type="title"/>
          </p:nvPr>
        </p:nvSpPr>
        <p:spPr>
          <a:xfrm>
            <a:off x="838200" y="4669978"/>
            <a:ext cx="4391024" cy="1173700"/>
          </a:xfrm>
        </p:spPr>
        <p:txBody>
          <a:bodyPr anchor="t">
            <a:normAutofit/>
          </a:bodyPr>
          <a:lstStyle/>
          <a:p>
            <a:r>
              <a:rPr lang="en-US" sz="3700" dirty="0">
                <a:solidFill>
                  <a:schemeClr val="bg1"/>
                </a:solidFill>
              </a:rPr>
              <a:t>Food Sovereignty &amp; Right Relations </a:t>
            </a:r>
          </a:p>
        </p:txBody>
      </p:sp>
      <p:pic>
        <p:nvPicPr>
          <p:cNvPr id="4" name="Picture 3">
            <a:extLst>
              <a:ext uri="{FF2B5EF4-FFF2-40B4-BE49-F238E27FC236}">
                <a16:creationId xmlns:a16="http://schemas.microsoft.com/office/drawing/2014/main" id="{EDCB94FF-BDBA-C42D-F95C-CF70509161E9}"/>
              </a:ext>
            </a:extLst>
          </p:cNvPr>
          <p:cNvPicPr>
            <a:picLocks noChangeAspect="1"/>
          </p:cNvPicPr>
          <p:nvPr/>
        </p:nvPicPr>
        <p:blipFill>
          <a:blip r:embed="rId3"/>
          <a:srcRect l="11743" r="11420" b="-2"/>
          <a:stretch/>
        </p:blipFill>
        <p:spPr>
          <a:xfrm>
            <a:off x="4000500" y="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6" name="Picture 5">
            <a:extLst>
              <a:ext uri="{FF2B5EF4-FFF2-40B4-BE49-F238E27FC236}">
                <a16:creationId xmlns:a16="http://schemas.microsoft.com/office/drawing/2014/main" id="{5CC233EF-8B95-3533-B2DC-47E90F5F31B8}"/>
              </a:ext>
            </a:extLst>
          </p:cNvPr>
          <p:cNvPicPr>
            <a:picLocks noChangeAspect="1"/>
          </p:cNvPicPr>
          <p:nvPr/>
        </p:nvPicPr>
        <p:blipFill>
          <a:blip r:embed="rId4"/>
          <a:srcRect l="26823" r="-2" b="-2"/>
          <a:stretch/>
        </p:blipFill>
        <p:spPr>
          <a:xfrm>
            <a:off x="-18" y="-1"/>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Picture 4">
            <a:extLst>
              <a:ext uri="{FF2B5EF4-FFF2-40B4-BE49-F238E27FC236}">
                <a16:creationId xmlns:a16="http://schemas.microsoft.com/office/drawing/2014/main" id="{4F498D6D-C80E-15BE-2027-C98CCE5706CD}"/>
              </a:ext>
            </a:extLst>
          </p:cNvPr>
          <p:cNvPicPr>
            <a:picLocks noChangeAspect="1"/>
          </p:cNvPicPr>
          <p:nvPr/>
        </p:nvPicPr>
        <p:blipFill>
          <a:blip r:embed="rId5"/>
          <a:srcRect l="14953" r="10193"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3" name="Group 1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9D47C24-AD05-D213-CA85-60EB4E97958D}"/>
              </a:ext>
            </a:extLst>
          </p:cNvPr>
          <p:cNvSpPr>
            <a:spLocks noGrp="1"/>
          </p:cNvSpPr>
          <p:nvPr>
            <p:ph idx="1"/>
          </p:nvPr>
        </p:nvSpPr>
        <p:spPr>
          <a:xfrm>
            <a:off x="5664201" y="4766267"/>
            <a:ext cx="6636358" cy="1584429"/>
          </a:xfrm>
        </p:spPr>
        <p:txBody>
          <a:bodyPr>
            <a:normAutofit/>
          </a:bodyPr>
          <a:lstStyle/>
          <a:p>
            <a:r>
              <a:rPr lang="en-US" sz="2000" dirty="0">
                <a:solidFill>
                  <a:schemeClr val="bg1">
                    <a:alpha val="80000"/>
                  </a:schemeClr>
                </a:solidFill>
              </a:rPr>
              <a:t>Nutrition</a:t>
            </a:r>
          </a:p>
          <a:p>
            <a:r>
              <a:rPr lang="en-US" sz="2000" dirty="0">
                <a:solidFill>
                  <a:schemeClr val="bg1">
                    <a:alpha val="80000"/>
                  </a:schemeClr>
                </a:solidFill>
              </a:rPr>
              <a:t>Community</a:t>
            </a:r>
          </a:p>
          <a:p>
            <a:r>
              <a:rPr lang="en-US" sz="2000" dirty="0">
                <a:solidFill>
                  <a:schemeClr val="bg1">
                    <a:alpha val="80000"/>
                  </a:schemeClr>
                </a:solidFill>
              </a:rPr>
              <a:t>Culture</a:t>
            </a:r>
          </a:p>
        </p:txBody>
      </p:sp>
      <p:pic>
        <p:nvPicPr>
          <p:cNvPr id="7" name="Picture 6">
            <a:extLst>
              <a:ext uri="{FF2B5EF4-FFF2-40B4-BE49-F238E27FC236}">
                <a16:creationId xmlns:a16="http://schemas.microsoft.com/office/drawing/2014/main" id="{EC823C47-2A3D-F11A-1373-E9204AD8E871}"/>
              </a:ext>
            </a:extLst>
          </p:cNvPr>
          <p:cNvPicPr>
            <a:picLocks noChangeAspect="1"/>
          </p:cNvPicPr>
          <p:nvPr/>
        </p:nvPicPr>
        <p:blipFill>
          <a:blip r:embed="rId7"/>
          <a:stretch>
            <a:fillRect/>
          </a:stretch>
        </p:blipFill>
        <p:spPr>
          <a:xfrm>
            <a:off x="7616141" y="2443929"/>
            <a:ext cx="4619830" cy="4452098"/>
          </a:xfrm>
          <a:prstGeom prst="rect">
            <a:avLst/>
          </a:prstGeom>
        </p:spPr>
      </p:pic>
    </p:spTree>
    <p:extLst>
      <p:ext uri="{BB962C8B-B14F-4D97-AF65-F5344CB8AC3E}">
        <p14:creationId xmlns:p14="http://schemas.microsoft.com/office/powerpoint/2010/main" val="3184581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4BF7BC-721E-0DCB-98CE-25A74D47ACC4}"/>
              </a:ext>
            </a:extLst>
          </p:cNvPr>
          <p:cNvSpPr>
            <a:spLocks noGrp="1"/>
          </p:cNvSpPr>
          <p:nvPr>
            <p:ph type="title"/>
          </p:nvPr>
        </p:nvSpPr>
        <p:spPr>
          <a:xfrm>
            <a:off x="838200" y="4669978"/>
            <a:ext cx="4391024" cy="1173700"/>
          </a:xfrm>
        </p:spPr>
        <p:txBody>
          <a:bodyPr anchor="t">
            <a:normAutofit/>
          </a:bodyPr>
          <a:lstStyle/>
          <a:p>
            <a:r>
              <a:rPr lang="en-US" sz="3700">
                <a:solidFill>
                  <a:schemeClr val="bg1"/>
                </a:solidFill>
              </a:rPr>
              <a:t>Gardens &amp; Food Distribution</a:t>
            </a:r>
          </a:p>
        </p:txBody>
      </p:sp>
      <p:pic>
        <p:nvPicPr>
          <p:cNvPr id="22" name="Picture 21">
            <a:extLst>
              <a:ext uri="{FF2B5EF4-FFF2-40B4-BE49-F238E27FC236}">
                <a16:creationId xmlns:a16="http://schemas.microsoft.com/office/drawing/2014/main" id="{ED31819C-914E-3B25-B070-76339FDEC674}"/>
              </a:ext>
            </a:extLst>
          </p:cNvPr>
          <p:cNvPicPr>
            <a:picLocks noChangeAspect="1"/>
          </p:cNvPicPr>
          <p:nvPr/>
        </p:nvPicPr>
        <p:blipFill>
          <a:blip r:embed="rId2"/>
          <a:srcRect l="11582" r="11580"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21" name="Content Placeholder 20">
            <a:extLst>
              <a:ext uri="{FF2B5EF4-FFF2-40B4-BE49-F238E27FC236}">
                <a16:creationId xmlns:a16="http://schemas.microsoft.com/office/drawing/2014/main" id="{20C79A92-ABE5-9162-8EAB-7F04E371730E}"/>
              </a:ext>
            </a:extLst>
          </p:cNvPr>
          <p:cNvPicPr>
            <a:picLocks noChangeAspect="1"/>
          </p:cNvPicPr>
          <p:nvPr/>
        </p:nvPicPr>
        <p:blipFill>
          <a:blip r:embed="rId3"/>
          <a:srcRect t="11417" b="11715"/>
          <a:stretch/>
        </p:blipFill>
        <p:spPr>
          <a:xfrm>
            <a:off x="4191002" y="10"/>
            <a:ext cx="4000480"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7" name="Picture 6">
            <a:extLst>
              <a:ext uri="{FF2B5EF4-FFF2-40B4-BE49-F238E27FC236}">
                <a16:creationId xmlns:a16="http://schemas.microsoft.com/office/drawing/2014/main" id="{2A63D6B1-45BA-F1CA-6214-598C3884FFC7}"/>
              </a:ext>
            </a:extLst>
          </p:cNvPr>
          <p:cNvPicPr>
            <a:picLocks noChangeAspect="1"/>
          </p:cNvPicPr>
          <p:nvPr/>
        </p:nvPicPr>
        <p:blipFill>
          <a:blip r:embed="rId4"/>
          <a:srcRect l="4692" r="1446"/>
          <a:stretch/>
        </p:blipFill>
        <p:spPr>
          <a:xfrm>
            <a:off x="8381982" y="0"/>
            <a:ext cx="3809998"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49" name="Group 48">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50" name="Freeform: Shape 49">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Content Placeholder 25">
            <a:extLst>
              <a:ext uri="{FF2B5EF4-FFF2-40B4-BE49-F238E27FC236}">
                <a16:creationId xmlns:a16="http://schemas.microsoft.com/office/drawing/2014/main" id="{6A037935-F973-D6A0-18BC-0400D1E97507}"/>
              </a:ext>
            </a:extLst>
          </p:cNvPr>
          <p:cNvSpPr>
            <a:spLocks noGrp="1"/>
          </p:cNvSpPr>
          <p:nvPr>
            <p:ph idx="1"/>
          </p:nvPr>
        </p:nvSpPr>
        <p:spPr>
          <a:xfrm>
            <a:off x="5664201" y="4286162"/>
            <a:ext cx="5692774" cy="2427790"/>
          </a:xfrm>
        </p:spPr>
        <p:txBody>
          <a:bodyPr>
            <a:normAutofit lnSpcReduction="10000"/>
          </a:bodyPr>
          <a:lstStyle/>
          <a:p>
            <a:r>
              <a:rPr lang="en-US" sz="2400" dirty="0">
                <a:solidFill>
                  <a:schemeClr val="bg1">
                    <a:alpha val="80000"/>
                  </a:schemeClr>
                </a:solidFill>
              </a:rPr>
              <a:t>Increasing access to healthy, whole foods</a:t>
            </a:r>
          </a:p>
          <a:p>
            <a:pPr lvl="1"/>
            <a:r>
              <a:rPr lang="en-US" sz="1600" dirty="0">
                <a:solidFill>
                  <a:schemeClr val="bg1">
                    <a:alpha val="80000"/>
                  </a:schemeClr>
                </a:solidFill>
              </a:rPr>
              <a:t>Distributed 1200 pounds of fresh, food directly to the community in  2024</a:t>
            </a:r>
          </a:p>
          <a:p>
            <a:r>
              <a:rPr lang="en-US" sz="2400" dirty="0">
                <a:solidFill>
                  <a:schemeClr val="bg1">
                    <a:alpha val="80000"/>
                  </a:schemeClr>
                </a:solidFill>
              </a:rPr>
              <a:t>Regenerative Growing techniques</a:t>
            </a:r>
          </a:p>
          <a:p>
            <a:pPr lvl="1"/>
            <a:r>
              <a:rPr lang="en-US" sz="2000" dirty="0">
                <a:solidFill>
                  <a:schemeClr val="bg1">
                    <a:alpha val="80000"/>
                  </a:schemeClr>
                </a:solidFill>
              </a:rPr>
              <a:t>Chemical free, no till agriculture results in more nutritious produce, creates a carb sink and improves the surround ecosystem</a:t>
            </a:r>
          </a:p>
        </p:txBody>
      </p:sp>
    </p:spTree>
    <p:extLst>
      <p:ext uri="{BB962C8B-B14F-4D97-AF65-F5344CB8AC3E}">
        <p14:creationId xmlns:p14="http://schemas.microsoft.com/office/powerpoint/2010/main" val="266564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E966A9F-6B5C-AB32-0F0C-EE770A14CCC9}"/>
              </a:ext>
            </a:extLst>
          </p:cNvPr>
          <p:cNvPicPr>
            <a:picLocks noChangeAspect="1"/>
          </p:cNvPicPr>
          <p:nvPr/>
        </p:nvPicPr>
        <p:blipFill>
          <a:blip r:embed="rId2"/>
          <a:srcRect l="19626" r="20754" b="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a:extLst>
              <a:ext uri="{FF2B5EF4-FFF2-40B4-BE49-F238E27FC236}">
                <a16:creationId xmlns:a16="http://schemas.microsoft.com/office/drawing/2014/main" id="{95A29EC3-032E-8726-5100-9D1181B6DC29}"/>
              </a:ext>
            </a:extLst>
          </p:cNvPr>
          <p:cNvPicPr>
            <a:picLocks noChangeAspect="1"/>
          </p:cNvPicPr>
          <p:nvPr/>
        </p:nvPicPr>
        <p:blipFill>
          <a:blip r:embed="rId3"/>
          <a:srcRect t="4835" r="-2" b="3773"/>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Picture 8">
            <a:extLst>
              <a:ext uri="{FF2B5EF4-FFF2-40B4-BE49-F238E27FC236}">
                <a16:creationId xmlns:a16="http://schemas.microsoft.com/office/drawing/2014/main" id="{E6B1161C-BF34-4593-4EA9-7E4E587C14F3}"/>
              </a:ext>
            </a:extLst>
          </p:cNvPr>
          <p:cNvPicPr>
            <a:picLocks noChangeAspect="1"/>
          </p:cNvPicPr>
          <p:nvPr/>
        </p:nvPicPr>
        <p:blipFill>
          <a:blip r:embed="rId4"/>
          <a:srcRect r="2" b="792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8" name="Freeform: Shape 17">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939BFB-4827-636A-7791-A3408D2D1DA8}"/>
              </a:ext>
            </a:extLst>
          </p:cNvPr>
          <p:cNvSpPr>
            <a:spLocks noGrp="1"/>
          </p:cNvSpPr>
          <p:nvPr>
            <p:ph type="title"/>
          </p:nvPr>
        </p:nvSpPr>
        <p:spPr>
          <a:xfrm>
            <a:off x="438911" y="577219"/>
            <a:ext cx="2807208" cy="1325563"/>
          </a:xfrm>
        </p:spPr>
        <p:txBody>
          <a:bodyPr>
            <a:normAutofit/>
          </a:bodyPr>
          <a:lstStyle/>
          <a:p>
            <a:r>
              <a:rPr lang="en-US" sz="2800" dirty="0"/>
              <a:t>Educational Workshops</a:t>
            </a:r>
          </a:p>
        </p:txBody>
      </p:sp>
      <p:sp>
        <p:nvSpPr>
          <p:cNvPr id="22" name="Rectangle 21">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88ABE41B-EBBE-83EE-7E85-B3E445A5631F}"/>
              </a:ext>
            </a:extLst>
          </p:cNvPr>
          <p:cNvSpPr>
            <a:spLocks noGrp="1"/>
          </p:cNvSpPr>
          <p:nvPr>
            <p:ph idx="1"/>
          </p:nvPr>
        </p:nvSpPr>
        <p:spPr>
          <a:xfrm>
            <a:off x="448056" y="1715623"/>
            <a:ext cx="2807208" cy="5142367"/>
          </a:xfrm>
        </p:spPr>
        <p:txBody>
          <a:bodyPr>
            <a:normAutofit/>
          </a:bodyPr>
          <a:lstStyle/>
          <a:p>
            <a:endParaRPr lang="en-US" sz="1700" dirty="0"/>
          </a:p>
          <a:p>
            <a:r>
              <a:rPr lang="en-US" sz="1700" dirty="0"/>
              <a:t>Regenerative and Sustainable Growing Practices</a:t>
            </a:r>
          </a:p>
          <a:p>
            <a:pPr lvl="1"/>
            <a:r>
              <a:rPr lang="en-US" sz="1300" dirty="0"/>
              <a:t>Seed Saving</a:t>
            </a:r>
          </a:p>
          <a:p>
            <a:pPr lvl="1"/>
            <a:r>
              <a:rPr lang="en-US" sz="1300" dirty="0"/>
              <a:t>No till gardening</a:t>
            </a:r>
          </a:p>
          <a:p>
            <a:pPr lvl="1"/>
            <a:r>
              <a:rPr lang="en-US" sz="1300" dirty="0"/>
              <a:t>Apartment Gardens</a:t>
            </a:r>
          </a:p>
          <a:p>
            <a:r>
              <a:rPr lang="en-US" sz="1700" dirty="0"/>
              <a:t>Nutrition Literacy and Cooking Skills</a:t>
            </a:r>
          </a:p>
          <a:p>
            <a:pPr lvl="1"/>
            <a:r>
              <a:rPr lang="en-US" sz="1300" dirty="0"/>
              <a:t>Ramen</a:t>
            </a:r>
          </a:p>
          <a:p>
            <a:pPr lvl="1"/>
            <a:r>
              <a:rPr lang="en-US" sz="1300" dirty="0"/>
              <a:t>Carbs and Cheese</a:t>
            </a:r>
          </a:p>
          <a:p>
            <a:r>
              <a:rPr lang="en-US" sz="1700" dirty="0"/>
              <a:t>Accurate BIPOC Historical Narratives and Cultural awareness</a:t>
            </a:r>
          </a:p>
          <a:p>
            <a:pPr lvl="1"/>
            <a:r>
              <a:rPr lang="en-US" sz="1300" dirty="0"/>
              <a:t>Storytelling Workshops</a:t>
            </a:r>
          </a:p>
          <a:p>
            <a:pPr lvl="1"/>
            <a:r>
              <a:rPr lang="en-US" sz="1300" dirty="0"/>
              <a:t>Colors of Cultural Exchange</a:t>
            </a:r>
          </a:p>
          <a:p>
            <a:pPr lvl="1"/>
            <a:r>
              <a:rPr lang="en-US" sz="1300" dirty="0"/>
              <a:t>Heritage Gardens at </a:t>
            </a:r>
            <a:r>
              <a:rPr lang="en-US" sz="1300" dirty="0" err="1"/>
              <a:t>Menokin</a:t>
            </a:r>
            <a:endParaRPr lang="en-US" sz="1300" dirty="0"/>
          </a:p>
          <a:p>
            <a:endParaRPr lang="en-US" sz="1700" dirty="0"/>
          </a:p>
        </p:txBody>
      </p:sp>
    </p:spTree>
    <p:extLst>
      <p:ext uri="{BB962C8B-B14F-4D97-AF65-F5344CB8AC3E}">
        <p14:creationId xmlns:p14="http://schemas.microsoft.com/office/powerpoint/2010/main" val="2933953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BC3FCA0-6855-447A-BD0C-80410E313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A5B5E-EC28-F345-5993-4F49F6344D42}"/>
              </a:ext>
            </a:extLst>
          </p:cNvPr>
          <p:cNvSpPr>
            <a:spLocks noGrp="1"/>
          </p:cNvSpPr>
          <p:nvPr>
            <p:ph type="title"/>
          </p:nvPr>
        </p:nvSpPr>
        <p:spPr>
          <a:xfrm>
            <a:off x="581646" y="349664"/>
            <a:ext cx="3639746" cy="1638377"/>
          </a:xfrm>
        </p:spPr>
        <p:txBody>
          <a:bodyPr vert="horz" lIns="91440" tIns="45720" rIns="91440" bIns="45720" rtlCol="0" anchor="b">
            <a:normAutofit/>
          </a:bodyPr>
          <a:lstStyle/>
          <a:p>
            <a:r>
              <a:rPr lang="en-US" sz="3600" kern="1200">
                <a:latin typeface="+mj-lt"/>
                <a:ea typeface="+mj-ea"/>
                <a:cs typeface="+mj-cs"/>
              </a:rPr>
              <a:t>Community &amp; Culture Building</a:t>
            </a:r>
          </a:p>
        </p:txBody>
      </p:sp>
      <p:sp>
        <p:nvSpPr>
          <p:cNvPr id="11" name="Content Placeholder 10">
            <a:extLst>
              <a:ext uri="{FF2B5EF4-FFF2-40B4-BE49-F238E27FC236}">
                <a16:creationId xmlns:a16="http://schemas.microsoft.com/office/drawing/2014/main" id="{9A160845-FD2B-20DE-A8FB-84FACE741179}"/>
              </a:ext>
            </a:extLst>
          </p:cNvPr>
          <p:cNvSpPr>
            <a:spLocks noGrp="1"/>
          </p:cNvSpPr>
          <p:nvPr>
            <p:ph idx="1"/>
          </p:nvPr>
        </p:nvSpPr>
        <p:spPr>
          <a:xfrm>
            <a:off x="587987" y="2146816"/>
            <a:ext cx="3634877" cy="3497527"/>
          </a:xfrm>
        </p:spPr>
        <p:txBody>
          <a:bodyPr anchor="ctr">
            <a:normAutofit/>
          </a:bodyPr>
          <a:lstStyle/>
          <a:p>
            <a:r>
              <a:rPr lang="en-US" sz="1800" dirty="0"/>
              <a:t>Collaborative approach encourages communication and connection</a:t>
            </a:r>
          </a:p>
          <a:p>
            <a:r>
              <a:rPr lang="en-US" sz="1800" dirty="0"/>
              <a:t>Cross-cultural engagement</a:t>
            </a:r>
          </a:p>
          <a:p>
            <a:pPr lvl="1"/>
            <a:r>
              <a:rPr lang="en-US" sz="1400" dirty="0"/>
              <a:t>Intergenerational</a:t>
            </a:r>
          </a:p>
          <a:p>
            <a:pPr lvl="1"/>
            <a:r>
              <a:rPr lang="en-US" sz="1400" dirty="0"/>
              <a:t>Lived experience AND academia</a:t>
            </a:r>
          </a:p>
          <a:p>
            <a:pPr lvl="1"/>
            <a:r>
              <a:rPr lang="en-US" sz="1400" dirty="0"/>
              <a:t>Celebration of Diversity</a:t>
            </a:r>
          </a:p>
          <a:p>
            <a:r>
              <a:rPr lang="en-US" sz="1800" dirty="0"/>
              <a:t>Indigenous values center respect for all</a:t>
            </a:r>
          </a:p>
          <a:p>
            <a:pPr lvl="1"/>
            <a:r>
              <a:rPr lang="en-US" sz="1400" dirty="0"/>
              <a:t>Environmental wellness</a:t>
            </a:r>
          </a:p>
          <a:p>
            <a:pPr lvl="1"/>
            <a:r>
              <a:rPr lang="en-US" sz="1400" dirty="0"/>
              <a:t>Personal wellness</a:t>
            </a:r>
          </a:p>
          <a:p>
            <a:pPr lvl="1"/>
            <a:r>
              <a:rPr lang="en-US" sz="1400" dirty="0"/>
              <a:t>Community wellness </a:t>
            </a:r>
          </a:p>
        </p:txBody>
      </p:sp>
      <p:sp>
        <p:nvSpPr>
          <p:cNvPr id="36" name="Rectangle 35">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99675"/>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76B4B2-236F-9AA4-AA6C-2BAF76AB9632}"/>
              </a:ext>
            </a:extLst>
          </p:cNvPr>
          <p:cNvPicPr>
            <a:picLocks noChangeAspect="1"/>
          </p:cNvPicPr>
          <p:nvPr/>
        </p:nvPicPr>
        <p:blipFill>
          <a:blip r:embed="rId2"/>
          <a:srcRect r="-7" b="8867"/>
          <a:stretch/>
        </p:blipFill>
        <p:spPr>
          <a:xfrm>
            <a:off x="9692645" y="596271"/>
            <a:ext cx="1964247" cy="2386584"/>
          </a:xfrm>
          <a:prstGeom prst="rect">
            <a:avLst/>
          </a:prstGeom>
        </p:spPr>
      </p:pic>
      <p:sp>
        <p:nvSpPr>
          <p:cNvPr id="37" name="Rectangle 3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444" y="399675"/>
            <a:ext cx="4417383" cy="580910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BAF2BF-79AD-3FE5-05A0-806F322B7417}"/>
              </a:ext>
            </a:extLst>
          </p:cNvPr>
          <p:cNvPicPr>
            <a:picLocks noChangeAspect="1"/>
          </p:cNvPicPr>
          <p:nvPr/>
        </p:nvPicPr>
        <p:blipFill>
          <a:blip r:embed="rId3"/>
          <a:srcRect l="2791" r="2" b="2"/>
          <a:stretch/>
        </p:blipFill>
        <p:spPr>
          <a:xfrm>
            <a:off x="5054132" y="596271"/>
            <a:ext cx="3948548" cy="5415909"/>
          </a:xfrm>
          <a:prstGeom prst="rect">
            <a:avLst/>
          </a:prstGeom>
        </p:spPr>
      </p:pic>
      <p:sp>
        <p:nvSpPr>
          <p:cNvPr id="33" name="Rectangle 32">
            <a:extLst>
              <a:ext uri="{FF2B5EF4-FFF2-40B4-BE49-F238E27FC236}">
                <a16:creationId xmlns:a16="http://schemas.microsoft.com/office/drawing/2014/main" id="{0BB19363-8354-4E75-A15C-A08F75517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8196" y="3429000"/>
            <a:ext cx="2394618" cy="2779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A6D2522-03EF-6CB0-81F8-596188EE9BA6}"/>
              </a:ext>
            </a:extLst>
          </p:cNvPr>
          <p:cNvPicPr>
            <a:picLocks noChangeAspect="1"/>
          </p:cNvPicPr>
          <p:nvPr/>
        </p:nvPicPr>
        <p:blipFill>
          <a:blip r:embed="rId4"/>
          <a:srcRect r="-7" b="8867"/>
          <a:stretch/>
        </p:blipFill>
        <p:spPr>
          <a:xfrm>
            <a:off x="9692640" y="3625596"/>
            <a:ext cx="1964247" cy="2386584"/>
          </a:xfrm>
          <a:prstGeom prst="rect">
            <a:avLst/>
          </a:prstGeom>
        </p:spPr>
      </p:pic>
      <p:sp>
        <p:nvSpPr>
          <p:cNvPr id="35" name="Rectangle 34">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67412"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220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2509</TotalTime>
  <Words>360</Words>
  <Application>Microsoft Office PowerPoint</Application>
  <PresentationFormat>Widescreen</PresentationFormat>
  <Paragraphs>66</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Aptos Display</vt:lpstr>
      <vt:lpstr>Arial</vt:lpstr>
      <vt:lpstr>Calibri</vt:lpstr>
      <vt:lpstr>wfont_a9db08_23a6de4c72fa457f883d3952d298332f</vt:lpstr>
      <vt:lpstr>Office Theme</vt:lpstr>
      <vt:lpstr>Partners in Wellness</vt:lpstr>
      <vt:lpstr>PowerPoint Presentation</vt:lpstr>
      <vt:lpstr> </vt:lpstr>
      <vt:lpstr>Creating Something Better</vt:lpstr>
      <vt:lpstr>Indigenous Philosophy &amp; Native Wellness</vt:lpstr>
      <vt:lpstr>Food Sovereignty &amp; Right Relations </vt:lpstr>
      <vt:lpstr>Gardens &amp; Food Distribution</vt:lpstr>
      <vt:lpstr>Educational Workshops</vt:lpstr>
      <vt:lpstr>Community &amp; Culture Building</vt:lpstr>
      <vt:lpstr>Integrated Approach healthy humans in healthy communities are stewards of holistic wellness</vt:lpstr>
      <vt:lpstr>Community &amp; Culture Building</vt:lpstr>
      <vt:lpstr>Past Workshops, and planning for the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 Grebe</dc:creator>
  <cp:lastModifiedBy>J Grebe</cp:lastModifiedBy>
  <cp:revision>1</cp:revision>
  <dcterms:created xsi:type="dcterms:W3CDTF">2025-03-17T19:21:40Z</dcterms:created>
  <dcterms:modified xsi:type="dcterms:W3CDTF">2025-04-03T03:29:38Z</dcterms:modified>
</cp:coreProperties>
</file>